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1" d="100"/>
          <a:sy n="151" d="100"/>
        </p:scale>
        <p:origin x="209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3BA3D-ABEA-4F75-BE28-0822A418885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C0E2DD5-F255-4583-8D4A-1BBDD752A07D}">
      <dgm:prSet/>
      <dgm:spPr/>
      <dgm:t>
        <a:bodyPr/>
        <a:lstStyle/>
        <a:p>
          <a:pPr>
            <a:defRPr cap="all"/>
          </a:pPr>
          <a:r>
            <a:rPr lang="en-US"/>
            <a:t>Heart disease is a leading global cause of mortality.</a:t>
          </a:r>
        </a:p>
      </dgm:t>
    </dgm:pt>
    <dgm:pt modelId="{E87154E0-5109-4428-8C72-FB958AB30636}" type="parTrans" cxnId="{D8AD2E49-51DD-4756-AE3A-8D6342042B31}">
      <dgm:prSet/>
      <dgm:spPr/>
      <dgm:t>
        <a:bodyPr/>
        <a:lstStyle/>
        <a:p>
          <a:endParaRPr lang="en-US"/>
        </a:p>
      </dgm:t>
    </dgm:pt>
    <dgm:pt modelId="{6CEB61DE-E7BC-4C7A-B511-7A3ADE6C256F}" type="sibTrans" cxnId="{D8AD2E49-51DD-4756-AE3A-8D6342042B31}">
      <dgm:prSet/>
      <dgm:spPr/>
      <dgm:t>
        <a:bodyPr/>
        <a:lstStyle/>
        <a:p>
          <a:endParaRPr lang="en-US"/>
        </a:p>
      </dgm:t>
    </dgm:pt>
    <dgm:pt modelId="{5074DB3A-D2E2-4FC4-8993-5B0A73B583B2}">
      <dgm:prSet/>
      <dgm:spPr/>
      <dgm:t>
        <a:bodyPr/>
        <a:lstStyle/>
        <a:p>
          <a:pPr>
            <a:defRPr cap="all"/>
          </a:pPr>
          <a:r>
            <a:rPr lang="en-US"/>
            <a:t>Early detection reduces treatment costs and improves outcomes.</a:t>
          </a:r>
        </a:p>
      </dgm:t>
    </dgm:pt>
    <dgm:pt modelId="{C23399C9-6CC0-4927-838F-155502A1DCAE}" type="parTrans" cxnId="{067D7F53-1F8E-460D-8262-3A4680F70D53}">
      <dgm:prSet/>
      <dgm:spPr/>
      <dgm:t>
        <a:bodyPr/>
        <a:lstStyle/>
        <a:p>
          <a:endParaRPr lang="en-US"/>
        </a:p>
      </dgm:t>
    </dgm:pt>
    <dgm:pt modelId="{E777A040-DDB0-449D-936D-E38425B51CD8}" type="sibTrans" cxnId="{067D7F53-1F8E-460D-8262-3A4680F70D53}">
      <dgm:prSet/>
      <dgm:spPr/>
      <dgm:t>
        <a:bodyPr/>
        <a:lstStyle/>
        <a:p>
          <a:endParaRPr lang="en-US"/>
        </a:p>
      </dgm:t>
    </dgm:pt>
    <dgm:pt modelId="{783A7F7F-B2F6-426F-A466-3929FEFF321C}">
      <dgm:prSet/>
      <dgm:spPr/>
      <dgm:t>
        <a:bodyPr/>
        <a:lstStyle/>
        <a:p>
          <a:pPr>
            <a:defRPr cap="all"/>
          </a:pPr>
          <a:r>
            <a:rPr lang="en-US"/>
            <a:t>Predictive modeling identifies high-risk patients earlier.</a:t>
          </a:r>
        </a:p>
      </dgm:t>
    </dgm:pt>
    <dgm:pt modelId="{54442793-32BE-42DA-8A0D-BA930124488E}" type="parTrans" cxnId="{4EC6416A-8E06-40B0-BED2-44324BA45E56}">
      <dgm:prSet/>
      <dgm:spPr/>
      <dgm:t>
        <a:bodyPr/>
        <a:lstStyle/>
        <a:p>
          <a:endParaRPr lang="en-US"/>
        </a:p>
      </dgm:t>
    </dgm:pt>
    <dgm:pt modelId="{DA0D2A30-8AC7-4D20-AE33-7947FC1940C0}" type="sibTrans" cxnId="{4EC6416A-8E06-40B0-BED2-44324BA45E56}">
      <dgm:prSet/>
      <dgm:spPr/>
      <dgm:t>
        <a:bodyPr/>
        <a:lstStyle/>
        <a:p>
          <a:endParaRPr lang="en-US"/>
        </a:p>
      </dgm:t>
    </dgm:pt>
    <dgm:pt modelId="{3B9F505A-2A3C-4AE6-AB7D-A700B2B797EC}" type="pres">
      <dgm:prSet presAssocID="{99E3BA3D-ABEA-4F75-BE28-0822A4188856}" presName="root" presStyleCnt="0">
        <dgm:presLayoutVars>
          <dgm:dir/>
          <dgm:resizeHandles val="exact"/>
        </dgm:presLayoutVars>
      </dgm:prSet>
      <dgm:spPr/>
    </dgm:pt>
    <dgm:pt modelId="{97F79EC1-0F36-4E5F-BD00-0B998CE2FF7C}" type="pres">
      <dgm:prSet presAssocID="{DC0E2DD5-F255-4583-8D4A-1BBDD752A07D}" presName="compNode" presStyleCnt="0"/>
      <dgm:spPr/>
    </dgm:pt>
    <dgm:pt modelId="{D70A205B-6138-4072-A75B-819A69881A41}" type="pres">
      <dgm:prSet presAssocID="{DC0E2DD5-F255-4583-8D4A-1BBDD752A07D}" presName="iconBgRect" presStyleLbl="bgShp" presStyleIdx="0" presStyleCnt="3"/>
      <dgm:spPr/>
    </dgm:pt>
    <dgm:pt modelId="{4D76CFD9-D5EB-46D8-9A42-A5A63391BACD}" type="pres">
      <dgm:prSet presAssocID="{DC0E2DD5-F255-4583-8D4A-1BBDD752A0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0B61DA5A-00D4-4762-B5E3-7D71D2485120}" type="pres">
      <dgm:prSet presAssocID="{DC0E2DD5-F255-4583-8D4A-1BBDD752A07D}" presName="spaceRect" presStyleCnt="0"/>
      <dgm:spPr/>
    </dgm:pt>
    <dgm:pt modelId="{234B0141-101A-4990-A10A-C620FCB0E157}" type="pres">
      <dgm:prSet presAssocID="{DC0E2DD5-F255-4583-8D4A-1BBDD752A07D}" presName="textRect" presStyleLbl="revTx" presStyleIdx="0" presStyleCnt="3">
        <dgm:presLayoutVars>
          <dgm:chMax val="1"/>
          <dgm:chPref val="1"/>
        </dgm:presLayoutVars>
      </dgm:prSet>
      <dgm:spPr/>
    </dgm:pt>
    <dgm:pt modelId="{34E1A9A8-4B5A-41E9-85A4-862EB736560B}" type="pres">
      <dgm:prSet presAssocID="{6CEB61DE-E7BC-4C7A-B511-7A3ADE6C256F}" presName="sibTrans" presStyleCnt="0"/>
      <dgm:spPr/>
    </dgm:pt>
    <dgm:pt modelId="{59F0781C-F4F1-4A36-A4B1-697D21E418E5}" type="pres">
      <dgm:prSet presAssocID="{5074DB3A-D2E2-4FC4-8993-5B0A73B583B2}" presName="compNode" presStyleCnt="0"/>
      <dgm:spPr/>
    </dgm:pt>
    <dgm:pt modelId="{478F1376-4F49-4423-8BE4-6B069E6690E8}" type="pres">
      <dgm:prSet presAssocID="{5074DB3A-D2E2-4FC4-8993-5B0A73B583B2}" presName="iconBgRect" presStyleLbl="bgShp" presStyleIdx="1" presStyleCnt="3"/>
      <dgm:spPr/>
    </dgm:pt>
    <dgm:pt modelId="{036940D9-32A8-4732-A085-DEAC284529D8}" type="pres">
      <dgm:prSet presAssocID="{5074DB3A-D2E2-4FC4-8993-5B0A73B58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DD4EE0A-D4FE-4606-A548-5312D0BECAD0}" type="pres">
      <dgm:prSet presAssocID="{5074DB3A-D2E2-4FC4-8993-5B0A73B583B2}" presName="spaceRect" presStyleCnt="0"/>
      <dgm:spPr/>
    </dgm:pt>
    <dgm:pt modelId="{B5FAF805-8887-429C-BDF1-FF563DDAC3F8}" type="pres">
      <dgm:prSet presAssocID="{5074DB3A-D2E2-4FC4-8993-5B0A73B583B2}" presName="textRect" presStyleLbl="revTx" presStyleIdx="1" presStyleCnt="3">
        <dgm:presLayoutVars>
          <dgm:chMax val="1"/>
          <dgm:chPref val="1"/>
        </dgm:presLayoutVars>
      </dgm:prSet>
      <dgm:spPr/>
    </dgm:pt>
    <dgm:pt modelId="{92EFA837-7308-4574-8FCA-6C3B239B6A95}" type="pres">
      <dgm:prSet presAssocID="{E777A040-DDB0-449D-936D-E38425B51CD8}" presName="sibTrans" presStyleCnt="0"/>
      <dgm:spPr/>
    </dgm:pt>
    <dgm:pt modelId="{4094045F-3AF8-44CC-8FA1-ABD09D5B6868}" type="pres">
      <dgm:prSet presAssocID="{783A7F7F-B2F6-426F-A466-3929FEFF321C}" presName="compNode" presStyleCnt="0"/>
      <dgm:spPr/>
    </dgm:pt>
    <dgm:pt modelId="{AE8CF4D9-62DA-4800-9752-9D216DD971B6}" type="pres">
      <dgm:prSet presAssocID="{783A7F7F-B2F6-426F-A466-3929FEFF321C}" presName="iconBgRect" presStyleLbl="bgShp" presStyleIdx="2" presStyleCnt="3"/>
      <dgm:spPr/>
    </dgm:pt>
    <dgm:pt modelId="{705F8862-B1C5-41D9-B407-342CE6B993A6}" type="pres">
      <dgm:prSet presAssocID="{783A7F7F-B2F6-426F-A466-3929FEFF32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10B55460-044D-4785-991D-F4A1D6F825FB}" type="pres">
      <dgm:prSet presAssocID="{783A7F7F-B2F6-426F-A466-3929FEFF321C}" presName="spaceRect" presStyleCnt="0"/>
      <dgm:spPr/>
    </dgm:pt>
    <dgm:pt modelId="{5C6072A9-0821-4581-B8AC-3BF1B33D03FF}" type="pres">
      <dgm:prSet presAssocID="{783A7F7F-B2F6-426F-A466-3929FEFF321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1F2D18-C6A5-45D0-887A-7ADB995870FF}" type="presOf" srcId="{DC0E2DD5-F255-4583-8D4A-1BBDD752A07D}" destId="{234B0141-101A-4990-A10A-C620FCB0E157}" srcOrd="0" destOrd="0" presId="urn:microsoft.com/office/officeart/2018/5/layout/IconCircleLabelList"/>
    <dgm:cxn modelId="{4CB9E72B-1FD8-4F67-B6A3-C21294146DD0}" type="presOf" srcId="{99E3BA3D-ABEA-4F75-BE28-0822A4188856}" destId="{3B9F505A-2A3C-4AE6-AB7D-A700B2B797EC}" srcOrd="0" destOrd="0" presId="urn:microsoft.com/office/officeart/2018/5/layout/IconCircleLabelList"/>
    <dgm:cxn modelId="{A0FED548-3A08-4FE3-84DE-4C51DDACD391}" type="presOf" srcId="{5074DB3A-D2E2-4FC4-8993-5B0A73B583B2}" destId="{B5FAF805-8887-429C-BDF1-FF563DDAC3F8}" srcOrd="0" destOrd="0" presId="urn:microsoft.com/office/officeart/2018/5/layout/IconCircleLabelList"/>
    <dgm:cxn modelId="{D8AD2E49-51DD-4756-AE3A-8D6342042B31}" srcId="{99E3BA3D-ABEA-4F75-BE28-0822A4188856}" destId="{DC0E2DD5-F255-4583-8D4A-1BBDD752A07D}" srcOrd="0" destOrd="0" parTransId="{E87154E0-5109-4428-8C72-FB958AB30636}" sibTransId="{6CEB61DE-E7BC-4C7A-B511-7A3ADE6C256F}"/>
    <dgm:cxn modelId="{4EC6416A-8E06-40B0-BED2-44324BA45E56}" srcId="{99E3BA3D-ABEA-4F75-BE28-0822A4188856}" destId="{783A7F7F-B2F6-426F-A466-3929FEFF321C}" srcOrd="2" destOrd="0" parTransId="{54442793-32BE-42DA-8A0D-BA930124488E}" sibTransId="{DA0D2A30-8AC7-4D20-AE33-7947FC1940C0}"/>
    <dgm:cxn modelId="{067D7F53-1F8E-460D-8262-3A4680F70D53}" srcId="{99E3BA3D-ABEA-4F75-BE28-0822A4188856}" destId="{5074DB3A-D2E2-4FC4-8993-5B0A73B583B2}" srcOrd="1" destOrd="0" parTransId="{C23399C9-6CC0-4927-838F-155502A1DCAE}" sibTransId="{E777A040-DDB0-449D-936D-E38425B51CD8}"/>
    <dgm:cxn modelId="{B73021D0-4438-45D8-9B1A-A4A88391023C}" type="presOf" srcId="{783A7F7F-B2F6-426F-A466-3929FEFF321C}" destId="{5C6072A9-0821-4581-B8AC-3BF1B33D03FF}" srcOrd="0" destOrd="0" presId="urn:microsoft.com/office/officeart/2018/5/layout/IconCircleLabelList"/>
    <dgm:cxn modelId="{82E9D671-8F86-4584-AC88-3206131717E1}" type="presParOf" srcId="{3B9F505A-2A3C-4AE6-AB7D-A700B2B797EC}" destId="{97F79EC1-0F36-4E5F-BD00-0B998CE2FF7C}" srcOrd="0" destOrd="0" presId="urn:microsoft.com/office/officeart/2018/5/layout/IconCircleLabelList"/>
    <dgm:cxn modelId="{A5024111-5C53-4973-9E49-9916D0E4C4CD}" type="presParOf" srcId="{97F79EC1-0F36-4E5F-BD00-0B998CE2FF7C}" destId="{D70A205B-6138-4072-A75B-819A69881A41}" srcOrd="0" destOrd="0" presId="urn:microsoft.com/office/officeart/2018/5/layout/IconCircleLabelList"/>
    <dgm:cxn modelId="{7A8C50F4-97B3-4DE3-8AE4-D9110265C572}" type="presParOf" srcId="{97F79EC1-0F36-4E5F-BD00-0B998CE2FF7C}" destId="{4D76CFD9-D5EB-46D8-9A42-A5A63391BACD}" srcOrd="1" destOrd="0" presId="urn:microsoft.com/office/officeart/2018/5/layout/IconCircleLabelList"/>
    <dgm:cxn modelId="{756DF1E8-042E-4FF3-A8CF-D7EC574B826C}" type="presParOf" srcId="{97F79EC1-0F36-4E5F-BD00-0B998CE2FF7C}" destId="{0B61DA5A-00D4-4762-B5E3-7D71D2485120}" srcOrd="2" destOrd="0" presId="urn:microsoft.com/office/officeart/2018/5/layout/IconCircleLabelList"/>
    <dgm:cxn modelId="{6BCA43DC-E4CC-44CE-AADC-3C874B68F049}" type="presParOf" srcId="{97F79EC1-0F36-4E5F-BD00-0B998CE2FF7C}" destId="{234B0141-101A-4990-A10A-C620FCB0E157}" srcOrd="3" destOrd="0" presId="urn:microsoft.com/office/officeart/2018/5/layout/IconCircleLabelList"/>
    <dgm:cxn modelId="{1B826A18-EC7F-4F81-A77D-FFB0D631BCC0}" type="presParOf" srcId="{3B9F505A-2A3C-4AE6-AB7D-A700B2B797EC}" destId="{34E1A9A8-4B5A-41E9-85A4-862EB736560B}" srcOrd="1" destOrd="0" presId="urn:microsoft.com/office/officeart/2018/5/layout/IconCircleLabelList"/>
    <dgm:cxn modelId="{2A2CF6E2-A6DD-4E9C-8C1E-4C4F5099DF3F}" type="presParOf" srcId="{3B9F505A-2A3C-4AE6-AB7D-A700B2B797EC}" destId="{59F0781C-F4F1-4A36-A4B1-697D21E418E5}" srcOrd="2" destOrd="0" presId="urn:microsoft.com/office/officeart/2018/5/layout/IconCircleLabelList"/>
    <dgm:cxn modelId="{C227FB1F-703D-492C-9AAC-9D77D3739004}" type="presParOf" srcId="{59F0781C-F4F1-4A36-A4B1-697D21E418E5}" destId="{478F1376-4F49-4423-8BE4-6B069E6690E8}" srcOrd="0" destOrd="0" presId="urn:microsoft.com/office/officeart/2018/5/layout/IconCircleLabelList"/>
    <dgm:cxn modelId="{4D6335C7-3646-4092-9CF4-AF52F0D81528}" type="presParOf" srcId="{59F0781C-F4F1-4A36-A4B1-697D21E418E5}" destId="{036940D9-32A8-4732-A085-DEAC284529D8}" srcOrd="1" destOrd="0" presId="urn:microsoft.com/office/officeart/2018/5/layout/IconCircleLabelList"/>
    <dgm:cxn modelId="{09164144-6D81-4474-9873-E4A5787B211F}" type="presParOf" srcId="{59F0781C-F4F1-4A36-A4B1-697D21E418E5}" destId="{DDD4EE0A-D4FE-4606-A548-5312D0BECAD0}" srcOrd="2" destOrd="0" presId="urn:microsoft.com/office/officeart/2018/5/layout/IconCircleLabelList"/>
    <dgm:cxn modelId="{511B4AB8-E18A-4799-9EE7-2D55D1DA2DB5}" type="presParOf" srcId="{59F0781C-F4F1-4A36-A4B1-697D21E418E5}" destId="{B5FAF805-8887-429C-BDF1-FF563DDAC3F8}" srcOrd="3" destOrd="0" presId="urn:microsoft.com/office/officeart/2018/5/layout/IconCircleLabelList"/>
    <dgm:cxn modelId="{86C0E20F-2395-4F05-BB98-72B321E91286}" type="presParOf" srcId="{3B9F505A-2A3C-4AE6-AB7D-A700B2B797EC}" destId="{92EFA837-7308-4574-8FCA-6C3B239B6A95}" srcOrd="3" destOrd="0" presId="urn:microsoft.com/office/officeart/2018/5/layout/IconCircleLabelList"/>
    <dgm:cxn modelId="{EC4E71FA-D9CD-4E97-AD3C-1E3906CCDAEB}" type="presParOf" srcId="{3B9F505A-2A3C-4AE6-AB7D-A700B2B797EC}" destId="{4094045F-3AF8-44CC-8FA1-ABD09D5B6868}" srcOrd="4" destOrd="0" presId="urn:microsoft.com/office/officeart/2018/5/layout/IconCircleLabelList"/>
    <dgm:cxn modelId="{49747581-86F3-4F89-9B95-7EDAD62B88CB}" type="presParOf" srcId="{4094045F-3AF8-44CC-8FA1-ABD09D5B6868}" destId="{AE8CF4D9-62DA-4800-9752-9D216DD971B6}" srcOrd="0" destOrd="0" presId="urn:microsoft.com/office/officeart/2018/5/layout/IconCircleLabelList"/>
    <dgm:cxn modelId="{1B5BA296-E340-4D1F-8853-FA3F0C1A613A}" type="presParOf" srcId="{4094045F-3AF8-44CC-8FA1-ABD09D5B6868}" destId="{705F8862-B1C5-41D9-B407-342CE6B993A6}" srcOrd="1" destOrd="0" presId="urn:microsoft.com/office/officeart/2018/5/layout/IconCircleLabelList"/>
    <dgm:cxn modelId="{6EEA323B-A0CA-40D9-8B60-5B524AD8FB0B}" type="presParOf" srcId="{4094045F-3AF8-44CC-8FA1-ABD09D5B6868}" destId="{10B55460-044D-4785-991D-F4A1D6F825FB}" srcOrd="2" destOrd="0" presId="urn:microsoft.com/office/officeart/2018/5/layout/IconCircleLabelList"/>
    <dgm:cxn modelId="{BBCB0064-2241-43FC-9BD2-F9CBD412B83D}" type="presParOf" srcId="{4094045F-3AF8-44CC-8FA1-ABD09D5B6868}" destId="{5C6072A9-0821-4581-B8AC-3BF1B33D03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5EAEE9-CF7E-4C36-8BCF-B2D6F56A91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A47C3AB-5E8E-4B89-A52A-77C27E4EF529}">
      <dgm:prSet/>
      <dgm:spPr/>
      <dgm:t>
        <a:bodyPr/>
        <a:lstStyle/>
        <a:p>
          <a:r>
            <a:rPr lang="en-US" dirty="0"/>
            <a:t>Heart Disease dataset comes from Cleveland Clinic</a:t>
          </a:r>
        </a:p>
      </dgm:t>
    </dgm:pt>
    <dgm:pt modelId="{F833C2DB-86B5-41F7-991D-C5B0D48A23F9}" type="parTrans" cxnId="{BABDA609-EBFE-442C-A179-7CB8DCFECADA}">
      <dgm:prSet/>
      <dgm:spPr/>
      <dgm:t>
        <a:bodyPr/>
        <a:lstStyle/>
        <a:p>
          <a:endParaRPr lang="en-US"/>
        </a:p>
      </dgm:t>
    </dgm:pt>
    <dgm:pt modelId="{D1BB7A0B-8667-43B3-80FB-61DAC42E3F93}" type="sibTrans" cxnId="{BABDA609-EBFE-442C-A179-7CB8DCFECADA}">
      <dgm:prSet/>
      <dgm:spPr/>
      <dgm:t>
        <a:bodyPr/>
        <a:lstStyle/>
        <a:p>
          <a:endParaRPr lang="en-US"/>
        </a:p>
      </dgm:t>
    </dgm:pt>
    <dgm:pt modelId="{1D855F11-D9F3-467F-BC8D-07AB35A313F0}">
      <dgm:prSet/>
      <dgm:spPr/>
      <dgm:t>
        <a:bodyPr/>
        <a:lstStyle/>
        <a:p>
          <a:r>
            <a:rPr lang="en-US" dirty="0"/>
            <a:t>14 clinical predictors and a binary target.</a:t>
          </a:r>
        </a:p>
      </dgm:t>
    </dgm:pt>
    <dgm:pt modelId="{9937C561-3E6D-43FA-A3CB-20F25ED8BBB5}" type="parTrans" cxnId="{753E3E22-C093-4C17-AD5D-E18CE67A5DEC}">
      <dgm:prSet/>
      <dgm:spPr/>
      <dgm:t>
        <a:bodyPr/>
        <a:lstStyle/>
        <a:p>
          <a:endParaRPr lang="en-US"/>
        </a:p>
      </dgm:t>
    </dgm:pt>
    <dgm:pt modelId="{D57886CC-2821-434F-BF17-C7115999AB71}" type="sibTrans" cxnId="{753E3E22-C093-4C17-AD5D-E18CE67A5DEC}">
      <dgm:prSet/>
      <dgm:spPr/>
      <dgm:t>
        <a:bodyPr/>
        <a:lstStyle/>
        <a:p>
          <a:endParaRPr lang="en-US"/>
        </a:p>
      </dgm:t>
    </dgm:pt>
    <dgm:pt modelId="{143450C6-24F1-4C8B-A20D-8118B9CE9359}">
      <dgm:prSet/>
      <dgm:spPr/>
      <dgm:t>
        <a:bodyPr/>
        <a:lstStyle/>
        <a:p>
          <a:r>
            <a:rPr lang="en-US" dirty="0"/>
            <a:t>Combination of demographic, lab, ECG, and stress test data.</a:t>
          </a:r>
        </a:p>
      </dgm:t>
    </dgm:pt>
    <dgm:pt modelId="{978492BB-200B-4C4B-81EA-3C3F09688A57}" type="parTrans" cxnId="{58E8B36C-EB54-4B4D-B783-CACD76180236}">
      <dgm:prSet/>
      <dgm:spPr/>
      <dgm:t>
        <a:bodyPr/>
        <a:lstStyle/>
        <a:p>
          <a:endParaRPr lang="en-US"/>
        </a:p>
      </dgm:t>
    </dgm:pt>
    <dgm:pt modelId="{11C92C16-3E48-4B62-B492-491D98471361}" type="sibTrans" cxnId="{58E8B36C-EB54-4B4D-B783-CACD76180236}">
      <dgm:prSet/>
      <dgm:spPr/>
      <dgm:t>
        <a:bodyPr/>
        <a:lstStyle/>
        <a:p>
          <a:endParaRPr lang="en-US"/>
        </a:p>
      </dgm:t>
    </dgm:pt>
    <dgm:pt modelId="{430EA797-0457-4890-A472-DAA6A6B32EDE}" type="pres">
      <dgm:prSet presAssocID="{075EAEE9-CF7E-4C36-8BCF-B2D6F56A91BE}" presName="root" presStyleCnt="0">
        <dgm:presLayoutVars>
          <dgm:dir/>
          <dgm:resizeHandles val="exact"/>
        </dgm:presLayoutVars>
      </dgm:prSet>
      <dgm:spPr/>
    </dgm:pt>
    <dgm:pt modelId="{5315AB5F-0CFC-47D4-9E04-E4D26DCB6AE9}" type="pres">
      <dgm:prSet presAssocID="{DA47C3AB-5E8E-4B89-A52A-77C27E4EF529}" presName="compNode" presStyleCnt="0"/>
      <dgm:spPr/>
    </dgm:pt>
    <dgm:pt modelId="{721D0726-8721-46F5-BDB1-7E7DCC7F49E9}" type="pres">
      <dgm:prSet presAssocID="{DA47C3AB-5E8E-4B89-A52A-77C27E4EF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E04613AA-4377-4119-AB40-1778D67AFCA6}" type="pres">
      <dgm:prSet presAssocID="{DA47C3AB-5E8E-4B89-A52A-77C27E4EF529}" presName="spaceRect" presStyleCnt="0"/>
      <dgm:spPr/>
    </dgm:pt>
    <dgm:pt modelId="{D0B774F7-457C-4A5F-AB27-EE7E8C8983BD}" type="pres">
      <dgm:prSet presAssocID="{DA47C3AB-5E8E-4B89-A52A-77C27E4EF529}" presName="textRect" presStyleLbl="revTx" presStyleIdx="0" presStyleCnt="3">
        <dgm:presLayoutVars>
          <dgm:chMax val="1"/>
          <dgm:chPref val="1"/>
        </dgm:presLayoutVars>
      </dgm:prSet>
      <dgm:spPr/>
    </dgm:pt>
    <dgm:pt modelId="{0B24DA69-D1FD-4396-9792-CDFD79BA9A90}" type="pres">
      <dgm:prSet presAssocID="{D1BB7A0B-8667-43B3-80FB-61DAC42E3F93}" presName="sibTrans" presStyleCnt="0"/>
      <dgm:spPr/>
    </dgm:pt>
    <dgm:pt modelId="{BBD08E2A-1711-4DD7-921F-3F6CCE18A6BA}" type="pres">
      <dgm:prSet presAssocID="{1D855F11-D9F3-467F-BC8D-07AB35A313F0}" presName="compNode" presStyleCnt="0"/>
      <dgm:spPr/>
    </dgm:pt>
    <dgm:pt modelId="{AF544624-E84E-4762-93B9-4B5FE3F9FA57}" type="pres">
      <dgm:prSet presAssocID="{1D855F11-D9F3-467F-BC8D-07AB35A313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2D1A214-8BF7-4B6E-8E79-92A236BBC5EF}" type="pres">
      <dgm:prSet presAssocID="{1D855F11-D9F3-467F-BC8D-07AB35A313F0}" presName="spaceRect" presStyleCnt="0"/>
      <dgm:spPr/>
    </dgm:pt>
    <dgm:pt modelId="{C21136B9-47CE-471F-8BEE-1D63A415C414}" type="pres">
      <dgm:prSet presAssocID="{1D855F11-D9F3-467F-BC8D-07AB35A313F0}" presName="textRect" presStyleLbl="revTx" presStyleIdx="1" presStyleCnt="3">
        <dgm:presLayoutVars>
          <dgm:chMax val="1"/>
          <dgm:chPref val="1"/>
        </dgm:presLayoutVars>
      </dgm:prSet>
      <dgm:spPr/>
    </dgm:pt>
    <dgm:pt modelId="{A4CAE6AB-5FB9-46D3-8F91-19D2329CCFB8}" type="pres">
      <dgm:prSet presAssocID="{D57886CC-2821-434F-BF17-C7115999AB71}" presName="sibTrans" presStyleCnt="0"/>
      <dgm:spPr/>
    </dgm:pt>
    <dgm:pt modelId="{2B731639-1A28-46EE-ADCB-EBC732081836}" type="pres">
      <dgm:prSet presAssocID="{143450C6-24F1-4C8B-A20D-8118B9CE9359}" presName="compNode" presStyleCnt="0"/>
      <dgm:spPr/>
    </dgm:pt>
    <dgm:pt modelId="{2C187E74-5F09-45F7-9D0E-EEABDB5E8530}" type="pres">
      <dgm:prSet presAssocID="{143450C6-24F1-4C8B-A20D-8118B9CE93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D92D2877-214F-40D7-B57C-63374F3CF6BE}" type="pres">
      <dgm:prSet presAssocID="{143450C6-24F1-4C8B-A20D-8118B9CE9359}" presName="spaceRect" presStyleCnt="0"/>
      <dgm:spPr/>
    </dgm:pt>
    <dgm:pt modelId="{78BB7366-AA7E-453C-83BC-2FAFEA4C82E0}" type="pres">
      <dgm:prSet presAssocID="{143450C6-24F1-4C8B-A20D-8118B9CE935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BDA609-EBFE-442C-A179-7CB8DCFECADA}" srcId="{075EAEE9-CF7E-4C36-8BCF-B2D6F56A91BE}" destId="{DA47C3AB-5E8E-4B89-A52A-77C27E4EF529}" srcOrd="0" destOrd="0" parTransId="{F833C2DB-86B5-41F7-991D-C5B0D48A23F9}" sibTransId="{D1BB7A0B-8667-43B3-80FB-61DAC42E3F93}"/>
    <dgm:cxn modelId="{FF8E431C-FC9E-4C87-A56B-40519C37E608}" type="presOf" srcId="{075EAEE9-CF7E-4C36-8BCF-B2D6F56A91BE}" destId="{430EA797-0457-4890-A472-DAA6A6B32EDE}" srcOrd="0" destOrd="0" presId="urn:microsoft.com/office/officeart/2018/2/layout/IconLabelList"/>
    <dgm:cxn modelId="{753E3E22-C093-4C17-AD5D-E18CE67A5DEC}" srcId="{075EAEE9-CF7E-4C36-8BCF-B2D6F56A91BE}" destId="{1D855F11-D9F3-467F-BC8D-07AB35A313F0}" srcOrd="1" destOrd="0" parTransId="{9937C561-3E6D-43FA-A3CB-20F25ED8BBB5}" sibTransId="{D57886CC-2821-434F-BF17-C7115999AB71}"/>
    <dgm:cxn modelId="{0478E967-8555-401F-8E8F-937E83BBA0DA}" type="presOf" srcId="{DA47C3AB-5E8E-4B89-A52A-77C27E4EF529}" destId="{D0B774F7-457C-4A5F-AB27-EE7E8C8983BD}" srcOrd="0" destOrd="0" presId="urn:microsoft.com/office/officeart/2018/2/layout/IconLabelList"/>
    <dgm:cxn modelId="{58E8B36C-EB54-4B4D-B783-CACD76180236}" srcId="{075EAEE9-CF7E-4C36-8BCF-B2D6F56A91BE}" destId="{143450C6-24F1-4C8B-A20D-8118B9CE9359}" srcOrd="2" destOrd="0" parTransId="{978492BB-200B-4C4B-81EA-3C3F09688A57}" sibTransId="{11C92C16-3E48-4B62-B492-491D98471361}"/>
    <dgm:cxn modelId="{192AF590-4FF8-4079-A3F5-F71D1BCA7DA8}" type="presOf" srcId="{143450C6-24F1-4C8B-A20D-8118B9CE9359}" destId="{78BB7366-AA7E-453C-83BC-2FAFEA4C82E0}" srcOrd="0" destOrd="0" presId="urn:microsoft.com/office/officeart/2018/2/layout/IconLabelList"/>
    <dgm:cxn modelId="{BDBC3DA6-50F3-4062-AA92-CC792EA07E6B}" type="presOf" srcId="{1D855F11-D9F3-467F-BC8D-07AB35A313F0}" destId="{C21136B9-47CE-471F-8BEE-1D63A415C414}" srcOrd="0" destOrd="0" presId="urn:microsoft.com/office/officeart/2018/2/layout/IconLabelList"/>
    <dgm:cxn modelId="{27763AAE-F9D8-4739-951C-BD2F2BDD5F15}" type="presParOf" srcId="{430EA797-0457-4890-A472-DAA6A6B32EDE}" destId="{5315AB5F-0CFC-47D4-9E04-E4D26DCB6AE9}" srcOrd="0" destOrd="0" presId="urn:microsoft.com/office/officeart/2018/2/layout/IconLabelList"/>
    <dgm:cxn modelId="{300CC3FF-7EA0-44A9-8982-473FAD9D837B}" type="presParOf" srcId="{5315AB5F-0CFC-47D4-9E04-E4D26DCB6AE9}" destId="{721D0726-8721-46F5-BDB1-7E7DCC7F49E9}" srcOrd="0" destOrd="0" presId="urn:microsoft.com/office/officeart/2018/2/layout/IconLabelList"/>
    <dgm:cxn modelId="{A14B3B9A-A920-4909-AC05-7E58CD0547E1}" type="presParOf" srcId="{5315AB5F-0CFC-47D4-9E04-E4D26DCB6AE9}" destId="{E04613AA-4377-4119-AB40-1778D67AFCA6}" srcOrd="1" destOrd="0" presId="urn:microsoft.com/office/officeart/2018/2/layout/IconLabelList"/>
    <dgm:cxn modelId="{5DEC9600-0D96-4CAE-A072-F3C035597589}" type="presParOf" srcId="{5315AB5F-0CFC-47D4-9E04-E4D26DCB6AE9}" destId="{D0B774F7-457C-4A5F-AB27-EE7E8C8983BD}" srcOrd="2" destOrd="0" presId="urn:microsoft.com/office/officeart/2018/2/layout/IconLabelList"/>
    <dgm:cxn modelId="{B48CAA89-5F65-484B-9407-58106FA6AAEB}" type="presParOf" srcId="{430EA797-0457-4890-A472-DAA6A6B32EDE}" destId="{0B24DA69-D1FD-4396-9792-CDFD79BA9A90}" srcOrd="1" destOrd="0" presId="urn:microsoft.com/office/officeart/2018/2/layout/IconLabelList"/>
    <dgm:cxn modelId="{6AAE72AB-4C8D-4714-883F-202A2EDADC1E}" type="presParOf" srcId="{430EA797-0457-4890-A472-DAA6A6B32EDE}" destId="{BBD08E2A-1711-4DD7-921F-3F6CCE18A6BA}" srcOrd="2" destOrd="0" presId="urn:microsoft.com/office/officeart/2018/2/layout/IconLabelList"/>
    <dgm:cxn modelId="{DCDD2997-808E-43EA-93AA-112ADC88A899}" type="presParOf" srcId="{BBD08E2A-1711-4DD7-921F-3F6CCE18A6BA}" destId="{AF544624-E84E-4762-93B9-4B5FE3F9FA57}" srcOrd="0" destOrd="0" presId="urn:microsoft.com/office/officeart/2018/2/layout/IconLabelList"/>
    <dgm:cxn modelId="{526AAA62-DDE4-4CB9-8E8F-2F9DB3C5E7AD}" type="presParOf" srcId="{BBD08E2A-1711-4DD7-921F-3F6CCE18A6BA}" destId="{42D1A214-8BF7-4B6E-8E79-92A236BBC5EF}" srcOrd="1" destOrd="0" presId="urn:microsoft.com/office/officeart/2018/2/layout/IconLabelList"/>
    <dgm:cxn modelId="{8E807C11-FF4D-499A-BC46-9174DDFC49EB}" type="presParOf" srcId="{BBD08E2A-1711-4DD7-921F-3F6CCE18A6BA}" destId="{C21136B9-47CE-471F-8BEE-1D63A415C414}" srcOrd="2" destOrd="0" presId="urn:microsoft.com/office/officeart/2018/2/layout/IconLabelList"/>
    <dgm:cxn modelId="{0F0F3B24-31F6-45F9-94C7-39A900DD3ACF}" type="presParOf" srcId="{430EA797-0457-4890-A472-DAA6A6B32EDE}" destId="{A4CAE6AB-5FB9-46D3-8F91-19D2329CCFB8}" srcOrd="3" destOrd="0" presId="urn:microsoft.com/office/officeart/2018/2/layout/IconLabelList"/>
    <dgm:cxn modelId="{226DD21B-F44F-4FDA-8BCE-B9EA9D56AF75}" type="presParOf" srcId="{430EA797-0457-4890-A472-DAA6A6B32EDE}" destId="{2B731639-1A28-46EE-ADCB-EBC732081836}" srcOrd="4" destOrd="0" presId="urn:microsoft.com/office/officeart/2018/2/layout/IconLabelList"/>
    <dgm:cxn modelId="{65E19E01-11CE-43B0-977F-CDF006207653}" type="presParOf" srcId="{2B731639-1A28-46EE-ADCB-EBC732081836}" destId="{2C187E74-5F09-45F7-9D0E-EEABDB5E8530}" srcOrd="0" destOrd="0" presId="urn:microsoft.com/office/officeart/2018/2/layout/IconLabelList"/>
    <dgm:cxn modelId="{AA545A6B-B091-4447-99FE-D9B692A9D87A}" type="presParOf" srcId="{2B731639-1A28-46EE-ADCB-EBC732081836}" destId="{D92D2877-214F-40D7-B57C-63374F3CF6BE}" srcOrd="1" destOrd="0" presId="urn:microsoft.com/office/officeart/2018/2/layout/IconLabelList"/>
    <dgm:cxn modelId="{277AFDC5-9DDC-439B-A466-6777E2FCFCFE}" type="presParOf" srcId="{2B731639-1A28-46EE-ADCB-EBC732081836}" destId="{78BB7366-AA7E-453C-83BC-2FAFEA4C82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89D3E9-DEB0-49BE-A725-C692AECAAE7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B19FDF-7BBB-44E8-99A2-7F48C28CE368}">
      <dgm:prSet/>
      <dgm:spPr/>
      <dgm:t>
        <a:bodyPr/>
        <a:lstStyle/>
        <a:p>
          <a:r>
            <a:rPr lang="en-US"/>
            <a:t>Data cleaning: imputation and encoding.</a:t>
          </a:r>
        </a:p>
      </dgm:t>
    </dgm:pt>
    <dgm:pt modelId="{5857A8EE-3CA5-41EE-957F-B990822EBFA9}" type="parTrans" cxnId="{924F47C5-9DCB-4898-8A30-4DADB15D6BFA}">
      <dgm:prSet/>
      <dgm:spPr/>
      <dgm:t>
        <a:bodyPr/>
        <a:lstStyle/>
        <a:p>
          <a:endParaRPr lang="en-US"/>
        </a:p>
      </dgm:t>
    </dgm:pt>
    <dgm:pt modelId="{B4B7D8B9-F765-4C05-A0C1-F8F21BD7F688}" type="sibTrans" cxnId="{924F47C5-9DCB-4898-8A30-4DADB15D6BFA}">
      <dgm:prSet/>
      <dgm:spPr/>
      <dgm:t>
        <a:bodyPr/>
        <a:lstStyle/>
        <a:p>
          <a:endParaRPr lang="en-US"/>
        </a:p>
      </dgm:t>
    </dgm:pt>
    <dgm:pt modelId="{D5DD6C6C-037D-4EB5-AD3C-D31DA2CCF075}">
      <dgm:prSet/>
      <dgm:spPr/>
      <dgm:t>
        <a:bodyPr/>
        <a:lstStyle/>
        <a:p>
          <a:r>
            <a:rPr lang="en-US"/>
            <a:t>Models: Logistic Regression, Random Forest, Gradient Boosting.</a:t>
          </a:r>
        </a:p>
      </dgm:t>
    </dgm:pt>
    <dgm:pt modelId="{D06E7DE1-8EB5-41D3-91E1-161B628A9C22}" type="parTrans" cxnId="{C8F54301-1A0B-42AB-BAB1-463510BE129D}">
      <dgm:prSet/>
      <dgm:spPr/>
      <dgm:t>
        <a:bodyPr/>
        <a:lstStyle/>
        <a:p>
          <a:endParaRPr lang="en-US"/>
        </a:p>
      </dgm:t>
    </dgm:pt>
    <dgm:pt modelId="{F4E1B792-7578-448F-8A2B-8DD089B38BB4}" type="sibTrans" cxnId="{C8F54301-1A0B-42AB-BAB1-463510BE129D}">
      <dgm:prSet/>
      <dgm:spPr/>
      <dgm:t>
        <a:bodyPr/>
        <a:lstStyle/>
        <a:p>
          <a:endParaRPr lang="en-US"/>
        </a:p>
      </dgm:t>
    </dgm:pt>
    <dgm:pt modelId="{99582F64-63B1-409E-ACE8-99D1717955B7}">
      <dgm:prSet/>
      <dgm:spPr/>
      <dgm:t>
        <a:bodyPr/>
        <a:lstStyle/>
        <a:p>
          <a:r>
            <a:rPr lang="en-US"/>
            <a:t>Evaluation: Accuracy, Precision, Recall, F1-Score, ROC-AUC.</a:t>
          </a:r>
        </a:p>
      </dgm:t>
    </dgm:pt>
    <dgm:pt modelId="{B16AA326-3A07-4D0C-B36B-22C41EF61A6E}" type="parTrans" cxnId="{5E856E74-8F95-4E78-9F93-45DAD42F4789}">
      <dgm:prSet/>
      <dgm:spPr/>
      <dgm:t>
        <a:bodyPr/>
        <a:lstStyle/>
        <a:p>
          <a:endParaRPr lang="en-US"/>
        </a:p>
      </dgm:t>
    </dgm:pt>
    <dgm:pt modelId="{3FC7B6B9-0344-41B7-9B4C-1E6FB800207F}" type="sibTrans" cxnId="{5E856E74-8F95-4E78-9F93-45DAD42F4789}">
      <dgm:prSet/>
      <dgm:spPr/>
      <dgm:t>
        <a:bodyPr/>
        <a:lstStyle/>
        <a:p>
          <a:endParaRPr lang="en-US"/>
        </a:p>
      </dgm:t>
    </dgm:pt>
    <dgm:pt modelId="{BFB65FE2-2584-4656-85D0-5E0099D6373C}" type="pres">
      <dgm:prSet presAssocID="{9489D3E9-DEB0-49BE-A725-C692AECAAE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DBBCFD-CB31-4825-84D8-14D43526A679}" type="pres">
      <dgm:prSet presAssocID="{D1B19FDF-7BBB-44E8-99A2-7F48C28CE368}" presName="hierRoot1" presStyleCnt="0"/>
      <dgm:spPr/>
    </dgm:pt>
    <dgm:pt modelId="{63FBC829-4168-4AAE-B277-DD7B7D66E9EC}" type="pres">
      <dgm:prSet presAssocID="{D1B19FDF-7BBB-44E8-99A2-7F48C28CE368}" presName="composite" presStyleCnt="0"/>
      <dgm:spPr/>
    </dgm:pt>
    <dgm:pt modelId="{D245F588-27E6-4108-B1B7-683EC7E93E34}" type="pres">
      <dgm:prSet presAssocID="{D1B19FDF-7BBB-44E8-99A2-7F48C28CE368}" presName="background" presStyleLbl="node0" presStyleIdx="0" presStyleCnt="3"/>
      <dgm:spPr/>
    </dgm:pt>
    <dgm:pt modelId="{F252387A-2D6A-400F-8E75-8E37F30B56FC}" type="pres">
      <dgm:prSet presAssocID="{D1B19FDF-7BBB-44E8-99A2-7F48C28CE368}" presName="text" presStyleLbl="fgAcc0" presStyleIdx="0" presStyleCnt="3">
        <dgm:presLayoutVars>
          <dgm:chPref val="3"/>
        </dgm:presLayoutVars>
      </dgm:prSet>
      <dgm:spPr/>
    </dgm:pt>
    <dgm:pt modelId="{0538FA0B-C08D-4AF6-A84C-9D02827069D1}" type="pres">
      <dgm:prSet presAssocID="{D1B19FDF-7BBB-44E8-99A2-7F48C28CE368}" presName="hierChild2" presStyleCnt="0"/>
      <dgm:spPr/>
    </dgm:pt>
    <dgm:pt modelId="{6492E502-31FB-4A07-8737-F3B5B8642548}" type="pres">
      <dgm:prSet presAssocID="{D5DD6C6C-037D-4EB5-AD3C-D31DA2CCF075}" presName="hierRoot1" presStyleCnt="0"/>
      <dgm:spPr/>
    </dgm:pt>
    <dgm:pt modelId="{C98467FB-1FB4-443C-8ABE-6E58BEB5F879}" type="pres">
      <dgm:prSet presAssocID="{D5DD6C6C-037D-4EB5-AD3C-D31DA2CCF075}" presName="composite" presStyleCnt="0"/>
      <dgm:spPr/>
    </dgm:pt>
    <dgm:pt modelId="{F0CB39FC-BE7A-458D-82AD-A4FBD061CED9}" type="pres">
      <dgm:prSet presAssocID="{D5DD6C6C-037D-4EB5-AD3C-D31DA2CCF075}" presName="background" presStyleLbl="node0" presStyleIdx="1" presStyleCnt="3"/>
      <dgm:spPr/>
    </dgm:pt>
    <dgm:pt modelId="{870C9332-875D-4315-AABE-8FBA2F2CEBDC}" type="pres">
      <dgm:prSet presAssocID="{D5DD6C6C-037D-4EB5-AD3C-D31DA2CCF075}" presName="text" presStyleLbl="fgAcc0" presStyleIdx="1" presStyleCnt="3">
        <dgm:presLayoutVars>
          <dgm:chPref val="3"/>
        </dgm:presLayoutVars>
      </dgm:prSet>
      <dgm:spPr/>
    </dgm:pt>
    <dgm:pt modelId="{BE1732F1-032F-4EF5-8A73-A534759E3E49}" type="pres">
      <dgm:prSet presAssocID="{D5DD6C6C-037D-4EB5-AD3C-D31DA2CCF075}" presName="hierChild2" presStyleCnt="0"/>
      <dgm:spPr/>
    </dgm:pt>
    <dgm:pt modelId="{D8452C33-5DE0-4441-B50F-AF420DF441FF}" type="pres">
      <dgm:prSet presAssocID="{99582F64-63B1-409E-ACE8-99D1717955B7}" presName="hierRoot1" presStyleCnt="0"/>
      <dgm:spPr/>
    </dgm:pt>
    <dgm:pt modelId="{D428F6CA-245C-4D19-8B1C-05522EF53C3C}" type="pres">
      <dgm:prSet presAssocID="{99582F64-63B1-409E-ACE8-99D1717955B7}" presName="composite" presStyleCnt="0"/>
      <dgm:spPr/>
    </dgm:pt>
    <dgm:pt modelId="{A8D8EF01-F3FF-4D03-AB3B-9C8B298770D5}" type="pres">
      <dgm:prSet presAssocID="{99582F64-63B1-409E-ACE8-99D1717955B7}" presName="background" presStyleLbl="node0" presStyleIdx="2" presStyleCnt="3"/>
      <dgm:spPr/>
    </dgm:pt>
    <dgm:pt modelId="{E635E91C-030C-44FF-AFC3-44094D2E77EB}" type="pres">
      <dgm:prSet presAssocID="{99582F64-63B1-409E-ACE8-99D1717955B7}" presName="text" presStyleLbl="fgAcc0" presStyleIdx="2" presStyleCnt="3">
        <dgm:presLayoutVars>
          <dgm:chPref val="3"/>
        </dgm:presLayoutVars>
      </dgm:prSet>
      <dgm:spPr/>
    </dgm:pt>
    <dgm:pt modelId="{DEEAD0B6-4897-438E-89FE-283BDA9576CE}" type="pres">
      <dgm:prSet presAssocID="{99582F64-63B1-409E-ACE8-99D1717955B7}" presName="hierChild2" presStyleCnt="0"/>
      <dgm:spPr/>
    </dgm:pt>
  </dgm:ptLst>
  <dgm:cxnLst>
    <dgm:cxn modelId="{C8F54301-1A0B-42AB-BAB1-463510BE129D}" srcId="{9489D3E9-DEB0-49BE-A725-C692AECAAE7E}" destId="{D5DD6C6C-037D-4EB5-AD3C-D31DA2CCF075}" srcOrd="1" destOrd="0" parTransId="{D06E7DE1-8EB5-41D3-91E1-161B628A9C22}" sibTransId="{F4E1B792-7578-448F-8A2B-8DD089B38BB4}"/>
    <dgm:cxn modelId="{81458D1F-C38B-412E-B0E9-454697E33A7E}" type="presOf" srcId="{99582F64-63B1-409E-ACE8-99D1717955B7}" destId="{E635E91C-030C-44FF-AFC3-44094D2E77EB}" srcOrd="0" destOrd="0" presId="urn:microsoft.com/office/officeart/2005/8/layout/hierarchy1"/>
    <dgm:cxn modelId="{878C4E6E-21A4-4C5F-86E6-688ABF56E921}" type="presOf" srcId="{9489D3E9-DEB0-49BE-A725-C692AECAAE7E}" destId="{BFB65FE2-2584-4656-85D0-5E0099D6373C}" srcOrd="0" destOrd="0" presId="urn:microsoft.com/office/officeart/2005/8/layout/hierarchy1"/>
    <dgm:cxn modelId="{C9DDFD52-CED7-4294-8385-B33917749D4E}" type="presOf" srcId="{D1B19FDF-7BBB-44E8-99A2-7F48C28CE368}" destId="{F252387A-2D6A-400F-8E75-8E37F30B56FC}" srcOrd="0" destOrd="0" presId="urn:microsoft.com/office/officeart/2005/8/layout/hierarchy1"/>
    <dgm:cxn modelId="{D7189E53-D136-4743-BCDC-1BABA0F8C733}" type="presOf" srcId="{D5DD6C6C-037D-4EB5-AD3C-D31DA2CCF075}" destId="{870C9332-875D-4315-AABE-8FBA2F2CEBDC}" srcOrd="0" destOrd="0" presId="urn:microsoft.com/office/officeart/2005/8/layout/hierarchy1"/>
    <dgm:cxn modelId="{5E856E74-8F95-4E78-9F93-45DAD42F4789}" srcId="{9489D3E9-DEB0-49BE-A725-C692AECAAE7E}" destId="{99582F64-63B1-409E-ACE8-99D1717955B7}" srcOrd="2" destOrd="0" parTransId="{B16AA326-3A07-4D0C-B36B-22C41EF61A6E}" sibTransId="{3FC7B6B9-0344-41B7-9B4C-1E6FB800207F}"/>
    <dgm:cxn modelId="{924F47C5-9DCB-4898-8A30-4DADB15D6BFA}" srcId="{9489D3E9-DEB0-49BE-A725-C692AECAAE7E}" destId="{D1B19FDF-7BBB-44E8-99A2-7F48C28CE368}" srcOrd="0" destOrd="0" parTransId="{5857A8EE-3CA5-41EE-957F-B990822EBFA9}" sibTransId="{B4B7D8B9-F765-4C05-A0C1-F8F21BD7F688}"/>
    <dgm:cxn modelId="{9155178F-8A9E-43C9-ACEB-C3682E32C9A5}" type="presParOf" srcId="{BFB65FE2-2584-4656-85D0-5E0099D6373C}" destId="{47DBBCFD-CB31-4825-84D8-14D43526A679}" srcOrd="0" destOrd="0" presId="urn:microsoft.com/office/officeart/2005/8/layout/hierarchy1"/>
    <dgm:cxn modelId="{8EBE4B38-FEF5-43A4-BFD3-2945009D8F81}" type="presParOf" srcId="{47DBBCFD-CB31-4825-84D8-14D43526A679}" destId="{63FBC829-4168-4AAE-B277-DD7B7D66E9EC}" srcOrd="0" destOrd="0" presId="urn:microsoft.com/office/officeart/2005/8/layout/hierarchy1"/>
    <dgm:cxn modelId="{D417E755-6F35-4801-A9B9-F236A010B6AD}" type="presParOf" srcId="{63FBC829-4168-4AAE-B277-DD7B7D66E9EC}" destId="{D245F588-27E6-4108-B1B7-683EC7E93E34}" srcOrd="0" destOrd="0" presId="urn:microsoft.com/office/officeart/2005/8/layout/hierarchy1"/>
    <dgm:cxn modelId="{1417BEFA-1DEF-434A-BF83-3A182FE6B017}" type="presParOf" srcId="{63FBC829-4168-4AAE-B277-DD7B7D66E9EC}" destId="{F252387A-2D6A-400F-8E75-8E37F30B56FC}" srcOrd="1" destOrd="0" presId="urn:microsoft.com/office/officeart/2005/8/layout/hierarchy1"/>
    <dgm:cxn modelId="{73BF955A-CACB-4B56-8F5F-416D70A118A2}" type="presParOf" srcId="{47DBBCFD-CB31-4825-84D8-14D43526A679}" destId="{0538FA0B-C08D-4AF6-A84C-9D02827069D1}" srcOrd="1" destOrd="0" presId="urn:microsoft.com/office/officeart/2005/8/layout/hierarchy1"/>
    <dgm:cxn modelId="{22CB79F8-085C-42D2-B10F-0B85258C236A}" type="presParOf" srcId="{BFB65FE2-2584-4656-85D0-5E0099D6373C}" destId="{6492E502-31FB-4A07-8737-F3B5B8642548}" srcOrd="1" destOrd="0" presId="urn:microsoft.com/office/officeart/2005/8/layout/hierarchy1"/>
    <dgm:cxn modelId="{6AE1A5D6-6DC8-4CF0-B018-3C93FACFCEED}" type="presParOf" srcId="{6492E502-31FB-4A07-8737-F3B5B8642548}" destId="{C98467FB-1FB4-443C-8ABE-6E58BEB5F879}" srcOrd="0" destOrd="0" presId="urn:microsoft.com/office/officeart/2005/8/layout/hierarchy1"/>
    <dgm:cxn modelId="{6A5C04A7-CE60-4F44-BC0F-B8367E2FC19A}" type="presParOf" srcId="{C98467FB-1FB4-443C-8ABE-6E58BEB5F879}" destId="{F0CB39FC-BE7A-458D-82AD-A4FBD061CED9}" srcOrd="0" destOrd="0" presId="urn:microsoft.com/office/officeart/2005/8/layout/hierarchy1"/>
    <dgm:cxn modelId="{BCF1C6B9-30EC-4809-A68E-4A9904B521B8}" type="presParOf" srcId="{C98467FB-1FB4-443C-8ABE-6E58BEB5F879}" destId="{870C9332-875D-4315-AABE-8FBA2F2CEBDC}" srcOrd="1" destOrd="0" presId="urn:microsoft.com/office/officeart/2005/8/layout/hierarchy1"/>
    <dgm:cxn modelId="{EEEDB26B-9E80-4268-A089-6B71BE71F847}" type="presParOf" srcId="{6492E502-31FB-4A07-8737-F3B5B8642548}" destId="{BE1732F1-032F-4EF5-8A73-A534759E3E49}" srcOrd="1" destOrd="0" presId="urn:microsoft.com/office/officeart/2005/8/layout/hierarchy1"/>
    <dgm:cxn modelId="{6B148728-83B6-4005-BBAF-49B45602A0A2}" type="presParOf" srcId="{BFB65FE2-2584-4656-85D0-5E0099D6373C}" destId="{D8452C33-5DE0-4441-B50F-AF420DF441FF}" srcOrd="2" destOrd="0" presId="urn:microsoft.com/office/officeart/2005/8/layout/hierarchy1"/>
    <dgm:cxn modelId="{B22FBAAD-6C35-4430-8842-4293FCCE19F0}" type="presParOf" srcId="{D8452C33-5DE0-4441-B50F-AF420DF441FF}" destId="{D428F6CA-245C-4D19-8B1C-05522EF53C3C}" srcOrd="0" destOrd="0" presId="urn:microsoft.com/office/officeart/2005/8/layout/hierarchy1"/>
    <dgm:cxn modelId="{ED7CC857-860D-469F-ACCD-0773E8F74F79}" type="presParOf" srcId="{D428F6CA-245C-4D19-8B1C-05522EF53C3C}" destId="{A8D8EF01-F3FF-4D03-AB3B-9C8B298770D5}" srcOrd="0" destOrd="0" presId="urn:microsoft.com/office/officeart/2005/8/layout/hierarchy1"/>
    <dgm:cxn modelId="{1C5FC910-21ED-4579-9575-4C0B6CC814A8}" type="presParOf" srcId="{D428F6CA-245C-4D19-8B1C-05522EF53C3C}" destId="{E635E91C-030C-44FF-AFC3-44094D2E77EB}" srcOrd="1" destOrd="0" presId="urn:microsoft.com/office/officeart/2005/8/layout/hierarchy1"/>
    <dgm:cxn modelId="{E1402404-43B3-4A23-907A-BC4970C084EB}" type="presParOf" srcId="{D8452C33-5DE0-4441-B50F-AF420DF441FF}" destId="{DEEAD0B6-4897-438E-89FE-283BDA9576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0CB1F6-75A5-45BE-A558-560A9C1E063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A727ED-8948-46B3-B630-2754EDD877A0}">
      <dgm:prSet/>
      <dgm:spPr/>
      <dgm:t>
        <a:bodyPr/>
        <a:lstStyle/>
        <a:p>
          <a:r>
            <a:rPr lang="en-US"/>
            <a:t>Random Forest achieved best ROC-AUC (~0.92).</a:t>
          </a:r>
        </a:p>
      </dgm:t>
    </dgm:pt>
    <dgm:pt modelId="{DE3C50E1-6D5C-4F52-8BE8-3B1D53251D76}" type="parTrans" cxnId="{D1877014-C015-49F2-8360-48D439FE1683}">
      <dgm:prSet/>
      <dgm:spPr/>
      <dgm:t>
        <a:bodyPr/>
        <a:lstStyle/>
        <a:p>
          <a:endParaRPr lang="en-US"/>
        </a:p>
      </dgm:t>
    </dgm:pt>
    <dgm:pt modelId="{FED8AE65-E97F-48DE-9BF1-4E83205B13E2}" type="sibTrans" cxnId="{D1877014-C015-49F2-8360-48D439FE1683}">
      <dgm:prSet/>
      <dgm:spPr/>
      <dgm:t>
        <a:bodyPr/>
        <a:lstStyle/>
        <a:p>
          <a:endParaRPr lang="en-US"/>
        </a:p>
      </dgm:t>
    </dgm:pt>
    <dgm:pt modelId="{3ED41792-1F60-47F4-B380-A52ED755FB00}">
      <dgm:prSet/>
      <dgm:spPr/>
      <dgm:t>
        <a:bodyPr/>
        <a:lstStyle/>
        <a:p>
          <a:r>
            <a:rPr lang="en-US"/>
            <a:t>Higher cholesterol and ST-depression strongly linked to disease.</a:t>
          </a:r>
        </a:p>
      </dgm:t>
    </dgm:pt>
    <dgm:pt modelId="{B765F3FC-9884-4B1F-A10C-47D966611629}" type="parTrans" cxnId="{D3C04593-165C-40D5-AED0-21F1E5C4D4B6}">
      <dgm:prSet/>
      <dgm:spPr/>
      <dgm:t>
        <a:bodyPr/>
        <a:lstStyle/>
        <a:p>
          <a:endParaRPr lang="en-US"/>
        </a:p>
      </dgm:t>
    </dgm:pt>
    <dgm:pt modelId="{8FE213B7-A750-49CC-8B45-01CD8920452D}" type="sibTrans" cxnId="{D3C04593-165C-40D5-AED0-21F1E5C4D4B6}">
      <dgm:prSet/>
      <dgm:spPr/>
      <dgm:t>
        <a:bodyPr/>
        <a:lstStyle/>
        <a:p>
          <a:endParaRPr lang="en-US"/>
        </a:p>
      </dgm:t>
    </dgm:pt>
    <dgm:pt modelId="{F67D706A-CB2F-4195-9FC7-115E60142AD1}">
      <dgm:prSet/>
      <dgm:spPr/>
      <dgm:t>
        <a:bodyPr/>
        <a:lstStyle/>
        <a:p>
          <a:r>
            <a:rPr lang="en-US"/>
            <a:t>Age and chest pain type showed strong predictive patterns.</a:t>
          </a:r>
        </a:p>
      </dgm:t>
    </dgm:pt>
    <dgm:pt modelId="{81AF8424-0883-4C6F-B178-6C8E7AC1767E}" type="parTrans" cxnId="{4F9DD433-8D4D-4B3D-8F82-48F0D426C552}">
      <dgm:prSet/>
      <dgm:spPr/>
      <dgm:t>
        <a:bodyPr/>
        <a:lstStyle/>
        <a:p>
          <a:endParaRPr lang="en-US"/>
        </a:p>
      </dgm:t>
    </dgm:pt>
    <dgm:pt modelId="{F64C65F4-B844-40F6-B092-682EAF78BB03}" type="sibTrans" cxnId="{4F9DD433-8D4D-4B3D-8F82-48F0D426C552}">
      <dgm:prSet/>
      <dgm:spPr/>
      <dgm:t>
        <a:bodyPr/>
        <a:lstStyle/>
        <a:p>
          <a:endParaRPr lang="en-US"/>
        </a:p>
      </dgm:t>
    </dgm:pt>
    <dgm:pt modelId="{43730A0E-57DC-40F0-AD8D-BD9C1315652D}" type="pres">
      <dgm:prSet presAssocID="{F80CB1F6-75A5-45BE-A558-560A9C1E063D}" presName="linear" presStyleCnt="0">
        <dgm:presLayoutVars>
          <dgm:animLvl val="lvl"/>
          <dgm:resizeHandles val="exact"/>
        </dgm:presLayoutVars>
      </dgm:prSet>
      <dgm:spPr/>
    </dgm:pt>
    <dgm:pt modelId="{12C4D22E-60F8-4196-AAE8-767C3D614C7B}" type="pres">
      <dgm:prSet presAssocID="{42A727ED-8948-46B3-B630-2754EDD877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6FF867-087B-4C7A-9340-2D396EDC0C01}" type="pres">
      <dgm:prSet presAssocID="{FED8AE65-E97F-48DE-9BF1-4E83205B13E2}" presName="spacer" presStyleCnt="0"/>
      <dgm:spPr/>
    </dgm:pt>
    <dgm:pt modelId="{CF44F62C-BD82-4E4F-BEB1-F3E115B8C5E8}" type="pres">
      <dgm:prSet presAssocID="{3ED41792-1F60-47F4-B380-A52ED755FB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A31259-A568-4593-A697-B10D032897ED}" type="pres">
      <dgm:prSet presAssocID="{8FE213B7-A750-49CC-8B45-01CD8920452D}" presName="spacer" presStyleCnt="0"/>
      <dgm:spPr/>
    </dgm:pt>
    <dgm:pt modelId="{D71CCF98-97F0-46F0-9007-DD2F1129B247}" type="pres">
      <dgm:prSet presAssocID="{F67D706A-CB2F-4195-9FC7-115E60142AD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1877014-C015-49F2-8360-48D439FE1683}" srcId="{F80CB1F6-75A5-45BE-A558-560A9C1E063D}" destId="{42A727ED-8948-46B3-B630-2754EDD877A0}" srcOrd="0" destOrd="0" parTransId="{DE3C50E1-6D5C-4F52-8BE8-3B1D53251D76}" sibTransId="{FED8AE65-E97F-48DE-9BF1-4E83205B13E2}"/>
    <dgm:cxn modelId="{4F9DD433-8D4D-4B3D-8F82-48F0D426C552}" srcId="{F80CB1F6-75A5-45BE-A558-560A9C1E063D}" destId="{F67D706A-CB2F-4195-9FC7-115E60142AD1}" srcOrd="2" destOrd="0" parTransId="{81AF8424-0883-4C6F-B178-6C8E7AC1767E}" sibTransId="{F64C65F4-B844-40F6-B092-682EAF78BB03}"/>
    <dgm:cxn modelId="{D3C04593-165C-40D5-AED0-21F1E5C4D4B6}" srcId="{F80CB1F6-75A5-45BE-A558-560A9C1E063D}" destId="{3ED41792-1F60-47F4-B380-A52ED755FB00}" srcOrd="1" destOrd="0" parTransId="{B765F3FC-9884-4B1F-A10C-47D966611629}" sibTransId="{8FE213B7-A750-49CC-8B45-01CD8920452D}"/>
    <dgm:cxn modelId="{B5D41FA7-2908-4B6B-9102-9FB8C4E8632D}" type="presOf" srcId="{F67D706A-CB2F-4195-9FC7-115E60142AD1}" destId="{D71CCF98-97F0-46F0-9007-DD2F1129B247}" srcOrd="0" destOrd="0" presId="urn:microsoft.com/office/officeart/2005/8/layout/vList2"/>
    <dgm:cxn modelId="{E7C10BC0-CC76-4D60-9216-7CFA8A34C0CC}" type="presOf" srcId="{3ED41792-1F60-47F4-B380-A52ED755FB00}" destId="{CF44F62C-BD82-4E4F-BEB1-F3E115B8C5E8}" srcOrd="0" destOrd="0" presId="urn:microsoft.com/office/officeart/2005/8/layout/vList2"/>
    <dgm:cxn modelId="{39BBFDDF-3D3D-4E55-AD41-2C1552DD1D07}" type="presOf" srcId="{F80CB1F6-75A5-45BE-A558-560A9C1E063D}" destId="{43730A0E-57DC-40F0-AD8D-BD9C1315652D}" srcOrd="0" destOrd="0" presId="urn:microsoft.com/office/officeart/2005/8/layout/vList2"/>
    <dgm:cxn modelId="{283D5AE4-AB5B-45E0-91E2-5F6BD716BE92}" type="presOf" srcId="{42A727ED-8948-46B3-B630-2754EDD877A0}" destId="{12C4D22E-60F8-4196-AAE8-767C3D614C7B}" srcOrd="0" destOrd="0" presId="urn:microsoft.com/office/officeart/2005/8/layout/vList2"/>
    <dgm:cxn modelId="{AE578DFA-AB0D-40EA-8C95-DA138D9918BE}" type="presParOf" srcId="{43730A0E-57DC-40F0-AD8D-BD9C1315652D}" destId="{12C4D22E-60F8-4196-AAE8-767C3D614C7B}" srcOrd="0" destOrd="0" presId="urn:microsoft.com/office/officeart/2005/8/layout/vList2"/>
    <dgm:cxn modelId="{4CE5220B-C3CE-4523-9632-BC940D786B84}" type="presParOf" srcId="{43730A0E-57DC-40F0-AD8D-BD9C1315652D}" destId="{386FF867-087B-4C7A-9340-2D396EDC0C01}" srcOrd="1" destOrd="0" presId="urn:microsoft.com/office/officeart/2005/8/layout/vList2"/>
    <dgm:cxn modelId="{AFA0697B-B447-4EB8-9EA9-149F52204D06}" type="presParOf" srcId="{43730A0E-57DC-40F0-AD8D-BD9C1315652D}" destId="{CF44F62C-BD82-4E4F-BEB1-F3E115B8C5E8}" srcOrd="2" destOrd="0" presId="urn:microsoft.com/office/officeart/2005/8/layout/vList2"/>
    <dgm:cxn modelId="{AE7F46E1-CC55-4F39-B434-7EE531497BE0}" type="presParOf" srcId="{43730A0E-57DC-40F0-AD8D-BD9C1315652D}" destId="{5BA31259-A568-4593-A697-B10D032897ED}" srcOrd="3" destOrd="0" presId="urn:microsoft.com/office/officeart/2005/8/layout/vList2"/>
    <dgm:cxn modelId="{6ADA7199-EB8D-4DD8-8C13-0DA4EE4EF94F}" type="presParOf" srcId="{43730A0E-57DC-40F0-AD8D-BD9C1315652D}" destId="{D71CCF98-97F0-46F0-9007-DD2F1129B2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3630C8-845D-420D-BEAF-B7AF63999728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21FB36-0E47-4B03-9DF7-70B2B5CF4407}">
      <dgm:prSet/>
      <dgm:spPr/>
      <dgm:t>
        <a:bodyPr/>
        <a:lstStyle/>
        <a:p>
          <a:r>
            <a:rPr lang="en-US"/>
            <a:t>Data is anonymized and publicly available.</a:t>
          </a:r>
        </a:p>
      </dgm:t>
    </dgm:pt>
    <dgm:pt modelId="{CA152409-FC47-4F9E-A1DE-574522C278BB}" type="parTrans" cxnId="{8D00BD05-8816-499F-9B86-17824953A729}">
      <dgm:prSet/>
      <dgm:spPr/>
      <dgm:t>
        <a:bodyPr/>
        <a:lstStyle/>
        <a:p>
          <a:endParaRPr lang="en-US"/>
        </a:p>
      </dgm:t>
    </dgm:pt>
    <dgm:pt modelId="{106ECB31-B82B-4D11-AB74-96CFDF04D2C5}" type="sibTrans" cxnId="{8D00BD05-8816-499F-9B86-17824953A729}">
      <dgm:prSet/>
      <dgm:spPr/>
      <dgm:t>
        <a:bodyPr/>
        <a:lstStyle/>
        <a:p>
          <a:endParaRPr lang="en-US"/>
        </a:p>
      </dgm:t>
    </dgm:pt>
    <dgm:pt modelId="{4BD57F2F-001F-44D6-BC48-E8754CADA238}">
      <dgm:prSet/>
      <dgm:spPr/>
      <dgm:t>
        <a:bodyPr/>
        <a:lstStyle/>
        <a:p>
          <a:r>
            <a:rPr lang="en-US" dirty="0"/>
            <a:t>Model should not replace clinical decision making.</a:t>
          </a:r>
        </a:p>
      </dgm:t>
    </dgm:pt>
    <dgm:pt modelId="{E660BC40-6969-4A35-98FE-0E3238467AE6}" type="parTrans" cxnId="{50AF91B3-D51F-4AF8-8DE7-F59CB98841D2}">
      <dgm:prSet/>
      <dgm:spPr/>
      <dgm:t>
        <a:bodyPr/>
        <a:lstStyle/>
        <a:p>
          <a:endParaRPr lang="en-US"/>
        </a:p>
      </dgm:t>
    </dgm:pt>
    <dgm:pt modelId="{D64BA82E-9128-4FAB-BC35-A8CEED52CE2F}" type="sibTrans" cxnId="{50AF91B3-D51F-4AF8-8DE7-F59CB98841D2}">
      <dgm:prSet/>
      <dgm:spPr/>
      <dgm:t>
        <a:bodyPr/>
        <a:lstStyle/>
        <a:p>
          <a:endParaRPr lang="en-US"/>
        </a:p>
      </dgm:t>
    </dgm:pt>
    <dgm:pt modelId="{B95EFC42-8DD8-4342-B8C8-BC5B962AE910}">
      <dgm:prSet/>
      <dgm:spPr/>
      <dgm:t>
        <a:bodyPr/>
        <a:lstStyle/>
        <a:p>
          <a:r>
            <a:rPr lang="en-US" dirty="0"/>
            <a:t>Avoid use in insurance or employment.</a:t>
          </a:r>
        </a:p>
      </dgm:t>
    </dgm:pt>
    <dgm:pt modelId="{BC70D916-2F29-4394-8B3F-149537CE3F38}" type="parTrans" cxnId="{722D71AD-CFF2-4DEE-AD8C-B0C0D58B183A}">
      <dgm:prSet/>
      <dgm:spPr/>
      <dgm:t>
        <a:bodyPr/>
        <a:lstStyle/>
        <a:p>
          <a:endParaRPr lang="en-US"/>
        </a:p>
      </dgm:t>
    </dgm:pt>
    <dgm:pt modelId="{1D40ECA6-A4DB-44CD-BB33-A756D86001F6}" type="sibTrans" cxnId="{722D71AD-CFF2-4DEE-AD8C-B0C0D58B183A}">
      <dgm:prSet/>
      <dgm:spPr/>
      <dgm:t>
        <a:bodyPr/>
        <a:lstStyle/>
        <a:p>
          <a:endParaRPr lang="en-US"/>
        </a:p>
      </dgm:t>
    </dgm:pt>
    <dgm:pt modelId="{1E2CC4E4-8FF8-44F2-BD25-AEFEA79C53BD}">
      <dgm:prSet/>
      <dgm:spPr/>
      <dgm:t>
        <a:bodyPr/>
        <a:lstStyle/>
        <a:p>
          <a:r>
            <a:rPr lang="en-US" dirty="0"/>
            <a:t>Ensure fairness across demographic groups.</a:t>
          </a:r>
        </a:p>
      </dgm:t>
    </dgm:pt>
    <dgm:pt modelId="{1B9C3636-25D6-4485-B447-F5051B3F464C}" type="parTrans" cxnId="{C9F2EB41-1D65-4E84-AE3B-3C82943F4932}">
      <dgm:prSet/>
      <dgm:spPr/>
      <dgm:t>
        <a:bodyPr/>
        <a:lstStyle/>
        <a:p>
          <a:endParaRPr lang="en-US"/>
        </a:p>
      </dgm:t>
    </dgm:pt>
    <dgm:pt modelId="{64243AB3-D7D7-4A32-BA45-314AB3474110}" type="sibTrans" cxnId="{C9F2EB41-1D65-4E84-AE3B-3C82943F4932}">
      <dgm:prSet/>
      <dgm:spPr/>
      <dgm:t>
        <a:bodyPr/>
        <a:lstStyle/>
        <a:p>
          <a:endParaRPr lang="en-US"/>
        </a:p>
      </dgm:t>
    </dgm:pt>
    <dgm:pt modelId="{1775AED2-D1C3-4610-BF10-30C7F58FDA82}" type="pres">
      <dgm:prSet presAssocID="{3B3630C8-845D-420D-BEAF-B7AF63999728}" presName="matrix" presStyleCnt="0">
        <dgm:presLayoutVars>
          <dgm:chMax val="1"/>
          <dgm:dir/>
          <dgm:resizeHandles val="exact"/>
        </dgm:presLayoutVars>
      </dgm:prSet>
      <dgm:spPr/>
    </dgm:pt>
    <dgm:pt modelId="{DC04B798-5521-4E5D-92C2-9261691FD32E}" type="pres">
      <dgm:prSet presAssocID="{3B3630C8-845D-420D-BEAF-B7AF63999728}" presName="diamond" presStyleLbl="bgShp" presStyleIdx="0" presStyleCnt="1"/>
      <dgm:spPr/>
    </dgm:pt>
    <dgm:pt modelId="{0F865ECD-7C36-4DF6-B34E-905FCB308F36}" type="pres">
      <dgm:prSet presAssocID="{3B3630C8-845D-420D-BEAF-B7AF6399972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56EB232-930C-427E-BB05-7427C0AA8DF3}" type="pres">
      <dgm:prSet presAssocID="{3B3630C8-845D-420D-BEAF-B7AF6399972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EF3C4DE-0846-42E6-92E2-B04CB3EE2F2F}" type="pres">
      <dgm:prSet presAssocID="{3B3630C8-845D-420D-BEAF-B7AF6399972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7E65082-8E81-4A22-9DAB-10D85F78C50E}" type="pres">
      <dgm:prSet presAssocID="{3B3630C8-845D-420D-BEAF-B7AF6399972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D00BD05-8816-499F-9B86-17824953A729}" srcId="{3B3630C8-845D-420D-BEAF-B7AF63999728}" destId="{7321FB36-0E47-4B03-9DF7-70B2B5CF4407}" srcOrd="0" destOrd="0" parTransId="{CA152409-FC47-4F9E-A1DE-574522C278BB}" sibTransId="{106ECB31-B82B-4D11-AB74-96CFDF04D2C5}"/>
    <dgm:cxn modelId="{C9F2EB41-1D65-4E84-AE3B-3C82943F4932}" srcId="{3B3630C8-845D-420D-BEAF-B7AF63999728}" destId="{1E2CC4E4-8FF8-44F2-BD25-AEFEA79C53BD}" srcOrd="3" destOrd="0" parTransId="{1B9C3636-25D6-4485-B447-F5051B3F464C}" sibTransId="{64243AB3-D7D7-4A32-BA45-314AB3474110}"/>
    <dgm:cxn modelId="{B647C550-A99A-4CD0-9220-D7660D597297}" type="presOf" srcId="{7321FB36-0E47-4B03-9DF7-70B2B5CF4407}" destId="{0F865ECD-7C36-4DF6-B34E-905FCB308F36}" srcOrd="0" destOrd="0" presId="urn:microsoft.com/office/officeart/2005/8/layout/matrix3"/>
    <dgm:cxn modelId="{16DE2D53-6485-4669-BED0-128C0A155F96}" type="presOf" srcId="{4BD57F2F-001F-44D6-BC48-E8754CADA238}" destId="{E56EB232-930C-427E-BB05-7427C0AA8DF3}" srcOrd="0" destOrd="0" presId="urn:microsoft.com/office/officeart/2005/8/layout/matrix3"/>
    <dgm:cxn modelId="{A434A2AB-7C78-4290-ADB6-18645AFCD211}" type="presOf" srcId="{B95EFC42-8DD8-4342-B8C8-BC5B962AE910}" destId="{BEF3C4DE-0846-42E6-92E2-B04CB3EE2F2F}" srcOrd="0" destOrd="0" presId="urn:microsoft.com/office/officeart/2005/8/layout/matrix3"/>
    <dgm:cxn modelId="{722D71AD-CFF2-4DEE-AD8C-B0C0D58B183A}" srcId="{3B3630C8-845D-420D-BEAF-B7AF63999728}" destId="{B95EFC42-8DD8-4342-B8C8-BC5B962AE910}" srcOrd="2" destOrd="0" parTransId="{BC70D916-2F29-4394-8B3F-149537CE3F38}" sibTransId="{1D40ECA6-A4DB-44CD-BB33-A756D86001F6}"/>
    <dgm:cxn modelId="{50AF91B3-D51F-4AF8-8DE7-F59CB98841D2}" srcId="{3B3630C8-845D-420D-BEAF-B7AF63999728}" destId="{4BD57F2F-001F-44D6-BC48-E8754CADA238}" srcOrd="1" destOrd="0" parTransId="{E660BC40-6969-4A35-98FE-0E3238467AE6}" sibTransId="{D64BA82E-9128-4FAB-BC35-A8CEED52CE2F}"/>
    <dgm:cxn modelId="{952443D4-56B7-4430-BE08-4DAA1EDE35AA}" type="presOf" srcId="{1E2CC4E4-8FF8-44F2-BD25-AEFEA79C53BD}" destId="{47E65082-8E81-4A22-9DAB-10D85F78C50E}" srcOrd="0" destOrd="0" presId="urn:microsoft.com/office/officeart/2005/8/layout/matrix3"/>
    <dgm:cxn modelId="{5C1AD3FB-CE5A-4632-B208-911BE49392E2}" type="presOf" srcId="{3B3630C8-845D-420D-BEAF-B7AF63999728}" destId="{1775AED2-D1C3-4610-BF10-30C7F58FDA82}" srcOrd="0" destOrd="0" presId="urn:microsoft.com/office/officeart/2005/8/layout/matrix3"/>
    <dgm:cxn modelId="{25B48B24-151B-4A31-84F2-47320C76742E}" type="presParOf" srcId="{1775AED2-D1C3-4610-BF10-30C7F58FDA82}" destId="{DC04B798-5521-4E5D-92C2-9261691FD32E}" srcOrd="0" destOrd="0" presId="urn:microsoft.com/office/officeart/2005/8/layout/matrix3"/>
    <dgm:cxn modelId="{45FE1716-753A-4AE2-BF4A-DEED5B52E364}" type="presParOf" srcId="{1775AED2-D1C3-4610-BF10-30C7F58FDA82}" destId="{0F865ECD-7C36-4DF6-B34E-905FCB308F36}" srcOrd="1" destOrd="0" presId="urn:microsoft.com/office/officeart/2005/8/layout/matrix3"/>
    <dgm:cxn modelId="{618C048F-BC59-466C-8455-A721181C5B29}" type="presParOf" srcId="{1775AED2-D1C3-4610-BF10-30C7F58FDA82}" destId="{E56EB232-930C-427E-BB05-7427C0AA8DF3}" srcOrd="2" destOrd="0" presId="urn:microsoft.com/office/officeart/2005/8/layout/matrix3"/>
    <dgm:cxn modelId="{4AD58E19-155C-4E9B-B7C6-61C4A8778B28}" type="presParOf" srcId="{1775AED2-D1C3-4610-BF10-30C7F58FDA82}" destId="{BEF3C4DE-0846-42E6-92E2-B04CB3EE2F2F}" srcOrd="3" destOrd="0" presId="urn:microsoft.com/office/officeart/2005/8/layout/matrix3"/>
    <dgm:cxn modelId="{1AF2356E-E948-4724-BE93-24BBD500738A}" type="presParOf" srcId="{1775AED2-D1C3-4610-BF10-30C7F58FDA82}" destId="{47E65082-8E81-4A22-9DAB-10D85F78C5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C2FD79-85E5-43AE-8274-F9E2ED3957E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086FCB-3DD7-40FF-885F-7AC0AB3793F0}">
      <dgm:prSet/>
      <dgm:spPr/>
      <dgm:t>
        <a:bodyPr/>
        <a:lstStyle/>
        <a:p>
          <a:r>
            <a:rPr lang="en-US"/>
            <a:t>Machine learning provides reliable early risk prediction.</a:t>
          </a:r>
        </a:p>
      </dgm:t>
    </dgm:pt>
    <dgm:pt modelId="{0CFEF4D5-1F1B-4C30-BE89-F22D3A61C36F}" type="parTrans" cxnId="{2B528BB2-DA21-472C-90CD-BB49D6188A58}">
      <dgm:prSet/>
      <dgm:spPr/>
      <dgm:t>
        <a:bodyPr/>
        <a:lstStyle/>
        <a:p>
          <a:endParaRPr lang="en-US"/>
        </a:p>
      </dgm:t>
    </dgm:pt>
    <dgm:pt modelId="{57A16591-C191-4697-9A04-AA2074C201CA}" type="sibTrans" cxnId="{2B528BB2-DA21-472C-90CD-BB49D6188A58}">
      <dgm:prSet/>
      <dgm:spPr/>
      <dgm:t>
        <a:bodyPr/>
        <a:lstStyle/>
        <a:p>
          <a:endParaRPr lang="en-US"/>
        </a:p>
      </dgm:t>
    </dgm:pt>
    <dgm:pt modelId="{69E11F3B-E815-45EF-B8F6-E4DB7FD115DC}">
      <dgm:prSet/>
      <dgm:spPr/>
      <dgm:t>
        <a:bodyPr/>
        <a:lstStyle/>
        <a:p>
          <a:r>
            <a:rPr lang="en-US"/>
            <a:t>Random Forest recommended based on performance.</a:t>
          </a:r>
        </a:p>
      </dgm:t>
    </dgm:pt>
    <dgm:pt modelId="{0D57272A-9835-41D2-B6D8-6908F5E1FEF2}" type="parTrans" cxnId="{677A9AC2-7331-471A-9771-A8816851CE0C}">
      <dgm:prSet/>
      <dgm:spPr/>
      <dgm:t>
        <a:bodyPr/>
        <a:lstStyle/>
        <a:p>
          <a:endParaRPr lang="en-US"/>
        </a:p>
      </dgm:t>
    </dgm:pt>
    <dgm:pt modelId="{9F0B075D-D20F-4071-B938-38C9B4494E8F}" type="sibTrans" cxnId="{677A9AC2-7331-471A-9771-A8816851CE0C}">
      <dgm:prSet/>
      <dgm:spPr/>
      <dgm:t>
        <a:bodyPr/>
        <a:lstStyle/>
        <a:p>
          <a:endParaRPr lang="en-US"/>
        </a:p>
      </dgm:t>
    </dgm:pt>
    <dgm:pt modelId="{B0483E3E-6232-4EE1-960E-1EFCAFE624C0}">
      <dgm:prSet/>
      <dgm:spPr/>
      <dgm:t>
        <a:bodyPr/>
        <a:lstStyle/>
        <a:p>
          <a:r>
            <a:rPr lang="en-US"/>
            <a:t>Supports clinical workflows when used responsibly.</a:t>
          </a:r>
        </a:p>
      </dgm:t>
    </dgm:pt>
    <dgm:pt modelId="{BF4610BC-B301-4020-A6B2-8F6EAEBCF11A}" type="parTrans" cxnId="{1323744C-E433-498D-96CC-E0F428D4D43D}">
      <dgm:prSet/>
      <dgm:spPr/>
      <dgm:t>
        <a:bodyPr/>
        <a:lstStyle/>
        <a:p>
          <a:endParaRPr lang="en-US"/>
        </a:p>
      </dgm:t>
    </dgm:pt>
    <dgm:pt modelId="{95009FDC-D7F9-4DEE-903B-39A7DBA91523}" type="sibTrans" cxnId="{1323744C-E433-498D-96CC-E0F428D4D43D}">
      <dgm:prSet/>
      <dgm:spPr/>
      <dgm:t>
        <a:bodyPr/>
        <a:lstStyle/>
        <a:p>
          <a:endParaRPr lang="en-US"/>
        </a:p>
      </dgm:t>
    </dgm:pt>
    <dgm:pt modelId="{B71EC77F-6471-45E1-B127-4A4BD2D8397F}" type="pres">
      <dgm:prSet presAssocID="{F8C2FD79-85E5-43AE-8274-F9E2ED3957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8EDFF0-2FA2-4AF9-964B-789671B37C50}" type="pres">
      <dgm:prSet presAssocID="{08086FCB-3DD7-40FF-885F-7AC0AB3793F0}" presName="hierRoot1" presStyleCnt="0"/>
      <dgm:spPr/>
    </dgm:pt>
    <dgm:pt modelId="{FF22A285-12F5-48E6-8A42-9C89C8623274}" type="pres">
      <dgm:prSet presAssocID="{08086FCB-3DD7-40FF-885F-7AC0AB3793F0}" presName="composite" presStyleCnt="0"/>
      <dgm:spPr/>
    </dgm:pt>
    <dgm:pt modelId="{E588BE10-D088-4185-8328-867D48CBCB72}" type="pres">
      <dgm:prSet presAssocID="{08086FCB-3DD7-40FF-885F-7AC0AB3793F0}" presName="background" presStyleLbl="node0" presStyleIdx="0" presStyleCnt="3"/>
      <dgm:spPr/>
    </dgm:pt>
    <dgm:pt modelId="{AE132AB6-616F-47FF-A843-1410B1808A48}" type="pres">
      <dgm:prSet presAssocID="{08086FCB-3DD7-40FF-885F-7AC0AB3793F0}" presName="text" presStyleLbl="fgAcc0" presStyleIdx="0" presStyleCnt="3">
        <dgm:presLayoutVars>
          <dgm:chPref val="3"/>
        </dgm:presLayoutVars>
      </dgm:prSet>
      <dgm:spPr/>
    </dgm:pt>
    <dgm:pt modelId="{BDE503AF-936E-4580-8D22-D17DEF4E7DBF}" type="pres">
      <dgm:prSet presAssocID="{08086FCB-3DD7-40FF-885F-7AC0AB3793F0}" presName="hierChild2" presStyleCnt="0"/>
      <dgm:spPr/>
    </dgm:pt>
    <dgm:pt modelId="{77F995F3-C94E-42F9-AC7D-0CA5EC99A6DA}" type="pres">
      <dgm:prSet presAssocID="{69E11F3B-E815-45EF-B8F6-E4DB7FD115DC}" presName="hierRoot1" presStyleCnt="0"/>
      <dgm:spPr/>
    </dgm:pt>
    <dgm:pt modelId="{22F580DC-A4B3-468B-B2A1-12F09F36D645}" type="pres">
      <dgm:prSet presAssocID="{69E11F3B-E815-45EF-B8F6-E4DB7FD115DC}" presName="composite" presStyleCnt="0"/>
      <dgm:spPr/>
    </dgm:pt>
    <dgm:pt modelId="{E1E18C46-E8C4-4B18-99A3-A9DEB2B92937}" type="pres">
      <dgm:prSet presAssocID="{69E11F3B-E815-45EF-B8F6-E4DB7FD115DC}" presName="background" presStyleLbl="node0" presStyleIdx="1" presStyleCnt="3"/>
      <dgm:spPr/>
    </dgm:pt>
    <dgm:pt modelId="{DB1D76ED-8D0A-42B8-A1EB-34B822146A56}" type="pres">
      <dgm:prSet presAssocID="{69E11F3B-E815-45EF-B8F6-E4DB7FD115DC}" presName="text" presStyleLbl="fgAcc0" presStyleIdx="1" presStyleCnt="3">
        <dgm:presLayoutVars>
          <dgm:chPref val="3"/>
        </dgm:presLayoutVars>
      </dgm:prSet>
      <dgm:spPr/>
    </dgm:pt>
    <dgm:pt modelId="{34FC9730-D2FD-488F-B3AA-99334D03952E}" type="pres">
      <dgm:prSet presAssocID="{69E11F3B-E815-45EF-B8F6-E4DB7FD115DC}" presName="hierChild2" presStyleCnt="0"/>
      <dgm:spPr/>
    </dgm:pt>
    <dgm:pt modelId="{A3CF40A2-4620-4E46-AAF0-97C1C2624E41}" type="pres">
      <dgm:prSet presAssocID="{B0483E3E-6232-4EE1-960E-1EFCAFE624C0}" presName="hierRoot1" presStyleCnt="0"/>
      <dgm:spPr/>
    </dgm:pt>
    <dgm:pt modelId="{8EE7A673-B533-45D2-B415-9193FB6C0028}" type="pres">
      <dgm:prSet presAssocID="{B0483E3E-6232-4EE1-960E-1EFCAFE624C0}" presName="composite" presStyleCnt="0"/>
      <dgm:spPr/>
    </dgm:pt>
    <dgm:pt modelId="{58FF6503-9B6E-4FB5-A303-28A68D8BD550}" type="pres">
      <dgm:prSet presAssocID="{B0483E3E-6232-4EE1-960E-1EFCAFE624C0}" presName="background" presStyleLbl="node0" presStyleIdx="2" presStyleCnt="3"/>
      <dgm:spPr/>
    </dgm:pt>
    <dgm:pt modelId="{1DD7F158-2D2F-4D9C-B34B-F87A81F1D348}" type="pres">
      <dgm:prSet presAssocID="{B0483E3E-6232-4EE1-960E-1EFCAFE624C0}" presName="text" presStyleLbl="fgAcc0" presStyleIdx="2" presStyleCnt="3">
        <dgm:presLayoutVars>
          <dgm:chPref val="3"/>
        </dgm:presLayoutVars>
      </dgm:prSet>
      <dgm:spPr/>
    </dgm:pt>
    <dgm:pt modelId="{EFA35A08-9D64-4BE1-80F1-4257FD56E774}" type="pres">
      <dgm:prSet presAssocID="{B0483E3E-6232-4EE1-960E-1EFCAFE624C0}" presName="hierChild2" presStyleCnt="0"/>
      <dgm:spPr/>
    </dgm:pt>
  </dgm:ptLst>
  <dgm:cxnLst>
    <dgm:cxn modelId="{A3EE5508-8356-4DC2-85E4-02A4B7D62146}" type="presOf" srcId="{B0483E3E-6232-4EE1-960E-1EFCAFE624C0}" destId="{1DD7F158-2D2F-4D9C-B34B-F87A81F1D348}" srcOrd="0" destOrd="0" presId="urn:microsoft.com/office/officeart/2005/8/layout/hierarchy1"/>
    <dgm:cxn modelId="{E4C92E17-6275-49BB-BB3D-E364854D5A0B}" type="presOf" srcId="{08086FCB-3DD7-40FF-885F-7AC0AB3793F0}" destId="{AE132AB6-616F-47FF-A843-1410B1808A48}" srcOrd="0" destOrd="0" presId="urn:microsoft.com/office/officeart/2005/8/layout/hierarchy1"/>
    <dgm:cxn modelId="{1323744C-E433-498D-96CC-E0F428D4D43D}" srcId="{F8C2FD79-85E5-43AE-8274-F9E2ED3957EC}" destId="{B0483E3E-6232-4EE1-960E-1EFCAFE624C0}" srcOrd="2" destOrd="0" parTransId="{BF4610BC-B301-4020-A6B2-8F6EAEBCF11A}" sibTransId="{95009FDC-D7F9-4DEE-903B-39A7DBA91523}"/>
    <dgm:cxn modelId="{02A9D681-0417-4746-A99F-8046EF12833B}" type="presOf" srcId="{69E11F3B-E815-45EF-B8F6-E4DB7FD115DC}" destId="{DB1D76ED-8D0A-42B8-A1EB-34B822146A56}" srcOrd="0" destOrd="0" presId="urn:microsoft.com/office/officeart/2005/8/layout/hierarchy1"/>
    <dgm:cxn modelId="{6F46869A-04D6-4101-87D5-4371555D8518}" type="presOf" srcId="{F8C2FD79-85E5-43AE-8274-F9E2ED3957EC}" destId="{B71EC77F-6471-45E1-B127-4A4BD2D8397F}" srcOrd="0" destOrd="0" presId="urn:microsoft.com/office/officeart/2005/8/layout/hierarchy1"/>
    <dgm:cxn modelId="{2B528BB2-DA21-472C-90CD-BB49D6188A58}" srcId="{F8C2FD79-85E5-43AE-8274-F9E2ED3957EC}" destId="{08086FCB-3DD7-40FF-885F-7AC0AB3793F0}" srcOrd="0" destOrd="0" parTransId="{0CFEF4D5-1F1B-4C30-BE89-F22D3A61C36F}" sibTransId="{57A16591-C191-4697-9A04-AA2074C201CA}"/>
    <dgm:cxn modelId="{677A9AC2-7331-471A-9771-A8816851CE0C}" srcId="{F8C2FD79-85E5-43AE-8274-F9E2ED3957EC}" destId="{69E11F3B-E815-45EF-B8F6-E4DB7FD115DC}" srcOrd="1" destOrd="0" parTransId="{0D57272A-9835-41D2-B6D8-6908F5E1FEF2}" sibTransId="{9F0B075D-D20F-4071-B938-38C9B4494E8F}"/>
    <dgm:cxn modelId="{6D2D0DFE-62DE-4436-AA27-0E125F2F73BB}" type="presParOf" srcId="{B71EC77F-6471-45E1-B127-4A4BD2D8397F}" destId="{918EDFF0-2FA2-4AF9-964B-789671B37C50}" srcOrd="0" destOrd="0" presId="urn:microsoft.com/office/officeart/2005/8/layout/hierarchy1"/>
    <dgm:cxn modelId="{E0E856EB-5E82-4C09-8B2C-7BDE9E6E9C36}" type="presParOf" srcId="{918EDFF0-2FA2-4AF9-964B-789671B37C50}" destId="{FF22A285-12F5-48E6-8A42-9C89C8623274}" srcOrd="0" destOrd="0" presId="urn:microsoft.com/office/officeart/2005/8/layout/hierarchy1"/>
    <dgm:cxn modelId="{703FD768-9502-4BA6-BAAE-307F1E667747}" type="presParOf" srcId="{FF22A285-12F5-48E6-8A42-9C89C8623274}" destId="{E588BE10-D088-4185-8328-867D48CBCB72}" srcOrd="0" destOrd="0" presId="urn:microsoft.com/office/officeart/2005/8/layout/hierarchy1"/>
    <dgm:cxn modelId="{C7AF5783-63EC-444B-88A0-A3479BD697E1}" type="presParOf" srcId="{FF22A285-12F5-48E6-8A42-9C89C8623274}" destId="{AE132AB6-616F-47FF-A843-1410B1808A48}" srcOrd="1" destOrd="0" presId="urn:microsoft.com/office/officeart/2005/8/layout/hierarchy1"/>
    <dgm:cxn modelId="{B0F6349A-9460-4222-BA7F-6A386A3CBACC}" type="presParOf" srcId="{918EDFF0-2FA2-4AF9-964B-789671B37C50}" destId="{BDE503AF-936E-4580-8D22-D17DEF4E7DBF}" srcOrd="1" destOrd="0" presId="urn:microsoft.com/office/officeart/2005/8/layout/hierarchy1"/>
    <dgm:cxn modelId="{D5E4D019-471F-4AF5-BDBA-C0700963CD9D}" type="presParOf" srcId="{B71EC77F-6471-45E1-B127-4A4BD2D8397F}" destId="{77F995F3-C94E-42F9-AC7D-0CA5EC99A6DA}" srcOrd="1" destOrd="0" presId="urn:microsoft.com/office/officeart/2005/8/layout/hierarchy1"/>
    <dgm:cxn modelId="{62531F4D-3CAF-469E-AEAC-1396433EE93D}" type="presParOf" srcId="{77F995F3-C94E-42F9-AC7D-0CA5EC99A6DA}" destId="{22F580DC-A4B3-468B-B2A1-12F09F36D645}" srcOrd="0" destOrd="0" presId="urn:microsoft.com/office/officeart/2005/8/layout/hierarchy1"/>
    <dgm:cxn modelId="{CA5CDE6A-5DA3-4590-82CD-81E85D5820F8}" type="presParOf" srcId="{22F580DC-A4B3-468B-B2A1-12F09F36D645}" destId="{E1E18C46-E8C4-4B18-99A3-A9DEB2B92937}" srcOrd="0" destOrd="0" presId="urn:microsoft.com/office/officeart/2005/8/layout/hierarchy1"/>
    <dgm:cxn modelId="{7A2818DC-3F8E-41F5-849C-51E07D06CB0D}" type="presParOf" srcId="{22F580DC-A4B3-468B-B2A1-12F09F36D645}" destId="{DB1D76ED-8D0A-42B8-A1EB-34B822146A56}" srcOrd="1" destOrd="0" presId="urn:microsoft.com/office/officeart/2005/8/layout/hierarchy1"/>
    <dgm:cxn modelId="{EB33CE7D-9BD9-431B-BFB6-2F5ABAAE2AB7}" type="presParOf" srcId="{77F995F3-C94E-42F9-AC7D-0CA5EC99A6DA}" destId="{34FC9730-D2FD-488F-B3AA-99334D03952E}" srcOrd="1" destOrd="0" presId="urn:microsoft.com/office/officeart/2005/8/layout/hierarchy1"/>
    <dgm:cxn modelId="{1B0BE321-7FF8-457A-B8B1-355947C2C4C4}" type="presParOf" srcId="{B71EC77F-6471-45E1-B127-4A4BD2D8397F}" destId="{A3CF40A2-4620-4E46-AAF0-97C1C2624E41}" srcOrd="2" destOrd="0" presId="urn:microsoft.com/office/officeart/2005/8/layout/hierarchy1"/>
    <dgm:cxn modelId="{773B745A-0861-46CA-9F3B-BA98A04B1282}" type="presParOf" srcId="{A3CF40A2-4620-4E46-AAF0-97C1C2624E41}" destId="{8EE7A673-B533-45D2-B415-9193FB6C0028}" srcOrd="0" destOrd="0" presId="urn:microsoft.com/office/officeart/2005/8/layout/hierarchy1"/>
    <dgm:cxn modelId="{AB9702DC-4ED6-4BC0-82CF-194CC40949AA}" type="presParOf" srcId="{8EE7A673-B533-45D2-B415-9193FB6C0028}" destId="{58FF6503-9B6E-4FB5-A303-28A68D8BD550}" srcOrd="0" destOrd="0" presId="urn:microsoft.com/office/officeart/2005/8/layout/hierarchy1"/>
    <dgm:cxn modelId="{3ACE3B4E-5B9F-4329-9B08-BE4122800DC1}" type="presParOf" srcId="{8EE7A673-B533-45D2-B415-9193FB6C0028}" destId="{1DD7F158-2D2F-4D9C-B34B-F87A81F1D348}" srcOrd="1" destOrd="0" presId="urn:microsoft.com/office/officeart/2005/8/layout/hierarchy1"/>
    <dgm:cxn modelId="{830E3DD2-E267-4960-A103-C177B0A7C695}" type="presParOf" srcId="{A3CF40A2-4620-4E46-AAF0-97C1C2624E41}" destId="{EFA35A08-9D64-4BE1-80F1-4257FD56E7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F7F175-E295-4ACC-930B-6C1A033BD9C9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3FAEBA-B9F4-433C-9850-4402304632DC}">
      <dgm:prSet/>
      <dgm:spPr/>
      <dgm:t>
        <a:bodyPr/>
        <a:lstStyle/>
        <a:p>
          <a:r>
            <a:rPr lang="en-US"/>
            <a:t>Did the class imbalance affect model performance?</a:t>
          </a:r>
        </a:p>
      </dgm:t>
    </dgm:pt>
    <dgm:pt modelId="{200CDA79-E191-4B85-A7E6-898FE82EDE41}" type="parTrans" cxnId="{89D4EE1F-1C83-4FEE-8AC3-3ACBC01ABF38}">
      <dgm:prSet/>
      <dgm:spPr/>
      <dgm:t>
        <a:bodyPr/>
        <a:lstStyle/>
        <a:p>
          <a:endParaRPr lang="en-US"/>
        </a:p>
      </dgm:t>
    </dgm:pt>
    <dgm:pt modelId="{4D79DF0F-0985-4CB7-9BB5-A61A63FFB90F}" type="sibTrans" cxnId="{89D4EE1F-1C83-4FEE-8AC3-3ACBC01ABF38}">
      <dgm:prSet/>
      <dgm:spPr/>
      <dgm:t>
        <a:bodyPr/>
        <a:lstStyle/>
        <a:p>
          <a:endParaRPr lang="en-US"/>
        </a:p>
      </dgm:t>
    </dgm:pt>
    <dgm:pt modelId="{EF9BEA0F-B53B-4D2C-9B5A-D5A93D4E2981}">
      <dgm:prSet/>
      <dgm:spPr/>
      <dgm:t>
        <a:bodyPr/>
        <a:lstStyle/>
        <a:p>
          <a:r>
            <a:rPr lang="en-US" dirty="0"/>
            <a:t>Since the dataset is fairly balanced, no imbalance techniques were required.</a:t>
          </a:r>
        </a:p>
      </dgm:t>
    </dgm:pt>
    <dgm:pt modelId="{DA166D50-1622-4729-BA27-EDB40F849E29}" type="parTrans" cxnId="{AC1E36AA-99ED-4F1F-A594-492AA21A2ABC}">
      <dgm:prSet/>
      <dgm:spPr/>
      <dgm:t>
        <a:bodyPr/>
        <a:lstStyle/>
        <a:p>
          <a:endParaRPr lang="en-US"/>
        </a:p>
      </dgm:t>
    </dgm:pt>
    <dgm:pt modelId="{E0E59A90-1AAB-4A51-ABEF-ED33EEFDC60B}" type="sibTrans" cxnId="{AC1E36AA-99ED-4F1F-A594-492AA21A2ABC}">
      <dgm:prSet/>
      <dgm:spPr/>
      <dgm:t>
        <a:bodyPr/>
        <a:lstStyle/>
        <a:p>
          <a:endParaRPr lang="en-US"/>
        </a:p>
      </dgm:t>
    </dgm:pt>
    <dgm:pt modelId="{D64628B4-1C86-4BDD-8ED2-AB5D9390FF67}">
      <dgm:prSet/>
      <dgm:spPr/>
      <dgm:t>
        <a:bodyPr/>
        <a:lstStyle/>
        <a:p>
          <a:r>
            <a:rPr lang="en-US"/>
            <a:t>How do you prevent bias in medical prediction models?</a:t>
          </a:r>
        </a:p>
      </dgm:t>
    </dgm:pt>
    <dgm:pt modelId="{E38D1E9D-BF93-4B1D-9B36-1DD0E3F32DA5}" type="parTrans" cxnId="{105B3973-D8DA-4E10-96A7-AE19A0E0FF12}">
      <dgm:prSet/>
      <dgm:spPr/>
      <dgm:t>
        <a:bodyPr/>
        <a:lstStyle/>
        <a:p>
          <a:endParaRPr lang="en-US"/>
        </a:p>
      </dgm:t>
    </dgm:pt>
    <dgm:pt modelId="{988807E9-DA61-4F20-BA89-EBE9CBAC9FAD}" type="sibTrans" cxnId="{105B3973-D8DA-4E10-96A7-AE19A0E0FF12}">
      <dgm:prSet/>
      <dgm:spPr/>
      <dgm:t>
        <a:bodyPr/>
        <a:lstStyle/>
        <a:p>
          <a:endParaRPr lang="en-US"/>
        </a:p>
      </dgm:t>
    </dgm:pt>
    <dgm:pt modelId="{D66A95BA-706B-4E45-B789-8FD0924BE1B8}">
      <dgm:prSet/>
      <dgm:spPr/>
      <dgm:t>
        <a:bodyPr/>
        <a:lstStyle/>
        <a:p>
          <a:r>
            <a:rPr lang="en-US"/>
            <a:t>Validate across different demographic groups and avoid that features that are unfair</a:t>
          </a:r>
        </a:p>
      </dgm:t>
    </dgm:pt>
    <dgm:pt modelId="{D0C8BC64-5925-4381-9298-D2F939CACA19}" type="parTrans" cxnId="{E20F149B-A476-48E5-A2D2-2D609E24E17C}">
      <dgm:prSet/>
      <dgm:spPr/>
      <dgm:t>
        <a:bodyPr/>
        <a:lstStyle/>
        <a:p>
          <a:endParaRPr lang="en-US"/>
        </a:p>
      </dgm:t>
    </dgm:pt>
    <dgm:pt modelId="{C0CBD67D-381A-4081-BCC5-361E94861D0B}" type="sibTrans" cxnId="{E20F149B-A476-48E5-A2D2-2D609E24E17C}">
      <dgm:prSet/>
      <dgm:spPr/>
      <dgm:t>
        <a:bodyPr/>
        <a:lstStyle/>
        <a:p>
          <a:endParaRPr lang="en-US"/>
        </a:p>
      </dgm:t>
    </dgm:pt>
    <dgm:pt modelId="{111B0B48-C81E-4374-8C72-48DD92996E1A}" type="pres">
      <dgm:prSet presAssocID="{84F7F175-E295-4ACC-930B-6C1A033BD9C9}" presName="Name0" presStyleCnt="0">
        <dgm:presLayoutVars>
          <dgm:dir/>
          <dgm:animLvl val="lvl"/>
          <dgm:resizeHandles val="exact"/>
        </dgm:presLayoutVars>
      </dgm:prSet>
      <dgm:spPr/>
    </dgm:pt>
    <dgm:pt modelId="{A52BA186-DDC3-4905-97C7-D7B2C9CACB6B}" type="pres">
      <dgm:prSet presAssocID="{7D3FAEBA-B9F4-433C-9850-4402304632DC}" presName="linNode" presStyleCnt="0"/>
      <dgm:spPr/>
    </dgm:pt>
    <dgm:pt modelId="{6574E094-E4AB-48BB-B0CA-4E2FEA6D2F1B}" type="pres">
      <dgm:prSet presAssocID="{7D3FAEBA-B9F4-433C-9850-4402304632D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85FB858-BF29-493C-82A8-5E20A4BADE2A}" type="pres">
      <dgm:prSet presAssocID="{7D3FAEBA-B9F4-433C-9850-4402304632DC}" presName="descendantText" presStyleLbl="alignAccFollowNode1" presStyleIdx="0" presStyleCnt="2">
        <dgm:presLayoutVars>
          <dgm:bulletEnabled val="1"/>
        </dgm:presLayoutVars>
      </dgm:prSet>
      <dgm:spPr/>
    </dgm:pt>
    <dgm:pt modelId="{AF200EF7-4BA3-4080-8164-9E78E8352230}" type="pres">
      <dgm:prSet presAssocID="{4D79DF0F-0985-4CB7-9BB5-A61A63FFB90F}" presName="sp" presStyleCnt="0"/>
      <dgm:spPr/>
    </dgm:pt>
    <dgm:pt modelId="{CB0DA8FE-7F90-4BD5-96EF-9CC88410E4F0}" type="pres">
      <dgm:prSet presAssocID="{D64628B4-1C86-4BDD-8ED2-AB5D9390FF67}" presName="linNode" presStyleCnt="0"/>
      <dgm:spPr/>
    </dgm:pt>
    <dgm:pt modelId="{A8D647D5-A23D-4C7A-BB6D-4D51683B811B}" type="pres">
      <dgm:prSet presAssocID="{D64628B4-1C86-4BDD-8ED2-AB5D9390FF6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A4B5B9B-7C88-4E7B-9D4B-20182ACFF9CF}" type="pres">
      <dgm:prSet presAssocID="{D64628B4-1C86-4BDD-8ED2-AB5D9390FF6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F27307-B7D2-4853-9FF0-876493D8590E}" type="presOf" srcId="{84F7F175-E295-4ACC-930B-6C1A033BD9C9}" destId="{111B0B48-C81E-4374-8C72-48DD92996E1A}" srcOrd="0" destOrd="0" presId="urn:microsoft.com/office/officeart/2005/8/layout/vList5"/>
    <dgm:cxn modelId="{89D4EE1F-1C83-4FEE-8AC3-3ACBC01ABF38}" srcId="{84F7F175-E295-4ACC-930B-6C1A033BD9C9}" destId="{7D3FAEBA-B9F4-433C-9850-4402304632DC}" srcOrd="0" destOrd="0" parTransId="{200CDA79-E191-4B85-A7E6-898FE82EDE41}" sibTransId="{4D79DF0F-0985-4CB7-9BB5-A61A63FFB90F}"/>
    <dgm:cxn modelId="{9D043031-EAF6-41B2-A1AB-BFAE046A1C31}" type="presOf" srcId="{7D3FAEBA-B9F4-433C-9850-4402304632DC}" destId="{6574E094-E4AB-48BB-B0CA-4E2FEA6D2F1B}" srcOrd="0" destOrd="0" presId="urn:microsoft.com/office/officeart/2005/8/layout/vList5"/>
    <dgm:cxn modelId="{FF5DE169-075A-4006-9170-03810C2D103D}" type="presOf" srcId="{D64628B4-1C86-4BDD-8ED2-AB5D9390FF67}" destId="{A8D647D5-A23D-4C7A-BB6D-4D51683B811B}" srcOrd="0" destOrd="0" presId="urn:microsoft.com/office/officeart/2005/8/layout/vList5"/>
    <dgm:cxn modelId="{105B3973-D8DA-4E10-96A7-AE19A0E0FF12}" srcId="{84F7F175-E295-4ACC-930B-6C1A033BD9C9}" destId="{D64628B4-1C86-4BDD-8ED2-AB5D9390FF67}" srcOrd="1" destOrd="0" parTransId="{E38D1E9D-BF93-4B1D-9B36-1DD0E3F32DA5}" sibTransId="{988807E9-DA61-4F20-BA89-EBE9CBAC9FAD}"/>
    <dgm:cxn modelId="{E20F149B-A476-48E5-A2D2-2D609E24E17C}" srcId="{D64628B4-1C86-4BDD-8ED2-AB5D9390FF67}" destId="{D66A95BA-706B-4E45-B789-8FD0924BE1B8}" srcOrd="0" destOrd="0" parTransId="{D0C8BC64-5925-4381-9298-D2F939CACA19}" sibTransId="{C0CBD67D-381A-4081-BCC5-361E94861D0B}"/>
    <dgm:cxn modelId="{3A9B1EA4-65A3-4DF6-8490-56AB6DF05201}" type="presOf" srcId="{D66A95BA-706B-4E45-B789-8FD0924BE1B8}" destId="{AA4B5B9B-7C88-4E7B-9D4B-20182ACFF9CF}" srcOrd="0" destOrd="0" presId="urn:microsoft.com/office/officeart/2005/8/layout/vList5"/>
    <dgm:cxn modelId="{AC1E36AA-99ED-4F1F-A594-492AA21A2ABC}" srcId="{7D3FAEBA-B9F4-433C-9850-4402304632DC}" destId="{EF9BEA0F-B53B-4D2C-9B5A-D5A93D4E2981}" srcOrd="0" destOrd="0" parTransId="{DA166D50-1622-4729-BA27-EDB40F849E29}" sibTransId="{E0E59A90-1AAB-4A51-ABEF-ED33EEFDC60B}"/>
    <dgm:cxn modelId="{0B04D3FF-0890-49B9-B539-1CA79BE1FAFA}" type="presOf" srcId="{EF9BEA0F-B53B-4D2C-9B5A-D5A93D4E2981}" destId="{F85FB858-BF29-493C-82A8-5E20A4BADE2A}" srcOrd="0" destOrd="0" presId="urn:microsoft.com/office/officeart/2005/8/layout/vList5"/>
    <dgm:cxn modelId="{5D3AED2C-555F-4F85-9C94-01EF531CD31D}" type="presParOf" srcId="{111B0B48-C81E-4374-8C72-48DD92996E1A}" destId="{A52BA186-DDC3-4905-97C7-D7B2C9CACB6B}" srcOrd="0" destOrd="0" presId="urn:microsoft.com/office/officeart/2005/8/layout/vList5"/>
    <dgm:cxn modelId="{10980423-036F-46DE-BED3-E068B8B16302}" type="presParOf" srcId="{A52BA186-DDC3-4905-97C7-D7B2C9CACB6B}" destId="{6574E094-E4AB-48BB-B0CA-4E2FEA6D2F1B}" srcOrd="0" destOrd="0" presId="urn:microsoft.com/office/officeart/2005/8/layout/vList5"/>
    <dgm:cxn modelId="{B8AE0A31-7098-4688-B042-EF9062438048}" type="presParOf" srcId="{A52BA186-DDC3-4905-97C7-D7B2C9CACB6B}" destId="{F85FB858-BF29-493C-82A8-5E20A4BADE2A}" srcOrd="1" destOrd="0" presId="urn:microsoft.com/office/officeart/2005/8/layout/vList5"/>
    <dgm:cxn modelId="{7A83416C-38FD-4AE5-9191-8A44619B9035}" type="presParOf" srcId="{111B0B48-C81E-4374-8C72-48DD92996E1A}" destId="{AF200EF7-4BA3-4080-8164-9E78E8352230}" srcOrd="1" destOrd="0" presId="urn:microsoft.com/office/officeart/2005/8/layout/vList5"/>
    <dgm:cxn modelId="{71F7734E-EFBF-4A32-AF1B-CC7AAF647E9B}" type="presParOf" srcId="{111B0B48-C81E-4374-8C72-48DD92996E1A}" destId="{CB0DA8FE-7F90-4BD5-96EF-9CC88410E4F0}" srcOrd="2" destOrd="0" presId="urn:microsoft.com/office/officeart/2005/8/layout/vList5"/>
    <dgm:cxn modelId="{9C22DDAA-2924-4A38-AF8F-8ED23986A127}" type="presParOf" srcId="{CB0DA8FE-7F90-4BD5-96EF-9CC88410E4F0}" destId="{A8D647D5-A23D-4C7A-BB6D-4D51683B811B}" srcOrd="0" destOrd="0" presId="urn:microsoft.com/office/officeart/2005/8/layout/vList5"/>
    <dgm:cxn modelId="{0335A548-1260-46DB-8DE2-606C04854AE2}" type="presParOf" srcId="{CB0DA8FE-7F90-4BD5-96EF-9CC88410E4F0}" destId="{AA4B5B9B-7C88-4E7B-9D4B-20182ACFF9C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A205B-6138-4072-A75B-819A69881A41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6CFD9-D5EB-46D8-9A42-A5A63391BACD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B0141-101A-4990-A10A-C620FCB0E157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Heart disease is a leading global cause of mortality.</a:t>
          </a:r>
        </a:p>
      </dsp:txBody>
      <dsp:txXfrm>
        <a:off x="46529" y="2703902"/>
        <a:ext cx="2418750" cy="720000"/>
      </dsp:txXfrm>
    </dsp:sp>
    <dsp:sp modelId="{478F1376-4F49-4423-8BE4-6B069E6690E8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940D9-32A8-4732-A085-DEAC284529D8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AF805-8887-429C-BDF1-FF563DDAC3F8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Early detection reduces treatment costs and improves outcomes.</a:t>
          </a:r>
        </a:p>
      </dsp:txBody>
      <dsp:txXfrm>
        <a:off x="2888560" y="2703902"/>
        <a:ext cx="2418750" cy="720000"/>
      </dsp:txXfrm>
    </dsp:sp>
    <dsp:sp modelId="{AE8CF4D9-62DA-4800-9752-9D216DD971B6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F8862-B1C5-41D9-B407-342CE6B993A6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072A9-0821-4581-B8AC-3BF1B33D03FF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Predictive modeling identifies high-risk patients earlier.</a:t>
          </a:r>
        </a:p>
      </dsp:txBody>
      <dsp:txXfrm>
        <a:off x="5730591" y="27039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D0726-8721-46F5-BDB1-7E7DCC7F49E9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774F7-457C-4A5F-AB27-EE7E8C8983BD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Heart Disease dataset comes from Cleveland Clinic</a:t>
          </a:r>
        </a:p>
      </dsp:txBody>
      <dsp:txXfrm>
        <a:off x="78583" y="2435142"/>
        <a:ext cx="2399612" cy="720000"/>
      </dsp:txXfrm>
    </dsp:sp>
    <dsp:sp modelId="{AF544624-E84E-4762-93B9-4B5FE3F9FA57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136B9-47CE-471F-8BEE-1D63A415C414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14 clinical predictors and a binary target.</a:t>
          </a:r>
        </a:p>
      </dsp:txBody>
      <dsp:txXfrm>
        <a:off x="2898129" y="2435142"/>
        <a:ext cx="2399612" cy="720000"/>
      </dsp:txXfrm>
    </dsp:sp>
    <dsp:sp modelId="{2C187E74-5F09-45F7-9D0E-EEABDB5E8530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B7366-AA7E-453C-83BC-2FAFEA4C82E0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Combination of demographic, lab, ECG, and stress test data.</a:t>
          </a:r>
        </a:p>
      </dsp:txBody>
      <dsp:txXfrm>
        <a:off x="5717674" y="2435142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5F588-27E6-4108-B1B7-683EC7E93E34}">
      <dsp:nvSpPr>
        <dsp:cNvPr id="0" name=""/>
        <dsp:cNvSpPr/>
      </dsp:nvSpPr>
      <dsp:spPr>
        <a:xfrm>
          <a:off x="0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387A-2D6A-400F-8E75-8E37F30B56FC}">
      <dsp:nvSpPr>
        <dsp:cNvPr id="0" name=""/>
        <dsp:cNvSpPr/>
      </dsp:nvSpPr>
      <dsp:spPr>
        <a:xfrm>
          <a:off x="243244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cleaning: imputation and encoding.</a:t>
          </a:r>
        </a:p>
      </dsp:txBody>
      <dsp:txXfrm>
        <a:off x="283960" y="1066136"/>
        <a:ext cx="2107770" cy="1308711"/>
      </dsp:txXfrm>
    </dsp:sp>
    <dsp:sp modelId="{F0CB39FC-BE7A-458D-82AD-A4FBD061CED9}">
      <dsp:nvSpPr>
        <dsp:cNvPr id="0" name=""/>
        <dsp:cNvSpPr/>
      </dsp:nvSpPr>
      <dsp:spPr>
        <a:xfrm>
          <a:off x="2675691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C9332-875D-4315-AABE-8FBA2F2CEBDC}">
      <dsp:nvSpPr>
        <dsp:cNvPr id="0" name=""/>
        <dsp:cNvSpPr/>
      </dsp:nvSpPr>
      <dsp:spPr>
        <a:xfrm>
          <a:off x="2918936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Models: Logistic Regression, Random Forest, Gradient Boosting.</a:t>
          </a:r>
        </a:p>
      </dsp:txBody>
      <dsp:txXfrm>
        <a:off x="2959652" y="1066136"/>
        <a:ext cx="2107770" cy="1308711"/>
      </dsp:txXfrm>
    </dsp:sp>
    <dsp:sp modelId="{A8D8EF01-F3FF-4D03-AB3B-9C8B298770D5}">
      <dsp:nvSpPr>
        <dsp:cNvPr id="0" name=""/>
        <dsp:cNvSpPr/>
      </dsp:nvSpPr>
      <dsp:spPr>
        <a:xfrm>
          <a:off x="5351383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5E91C-030C-44FF-AFC3-44094D2E77EB}">
      <dsp:nvSpPr>
        <dsp:cNvPr id="0" name=""/>
        <dsp:cNvSpPr/>
      </dsp:nvSpPr>
      <dsp:spPr>
        <a:xfrm>
          <a:off x="5594627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Evaluation: Accuracy, Precision, Recall, F1-Score, ROC-AUC.</a:t>
          </a:r>
        </a:p>
      </dsp:txBody>
      <dsp:txXfrm>
        <a:off x="5635343" y="1066136"/>
        <a:ext cx="2107770" cy="13087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4D22E-60F8-4196-AAE8-767C3D614C7B}">
      <dsp:nvSpPr>
        <dsp:cNvPr id="0" name=""/>
        <dsp:cNvSpPr/>
      </dsp:nvSpPr>
      <dsp:spPr>
        <a:xfrm>
          <a:off x="0" y="77551"/>
          <a:ext cx="5175384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Random Forest achieved best ROC-AUC (~0.92).</a:t>
          </a:r>
        </a:p>
      </dsp:txBody>
      <dsp:txXfrm>
        <a:off x="84655" y="162206"/>
        <a:ext cx="5006074" cy="1564849"/>
      </dsp:txXfrm>
    </dsp:sp>
    <dsp:sp modelId="{CF44F62C-BD82-4E4F-BEB1-F3E115B8C5E8}">
      <dsp:nvSpPr>
        <dsp:cNvPr id="0" name=""/>
        <dsp:cNvSpPr/>
      </dsp:nvSpPr>
      <dsp:spPr>
        <a:xfrm>
          <a:off x="0" y="1900990"/>
          <a:ext cx="5175384" cy="173415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Higher cholesterol and ST-depression strongly linked to disease.</a:t>
          </a:r>
        </a:p>
      </dsp:txBody>
      <dsp:txXfrm>
        <a:off x="84655" y="1985645"/>
        <a:ext cx="5006074" cy="1564849"/>
      </dsp:txXfrm>
    </dsp:sp>
    <dsp:sp modelId="{D71CCF98-97F0-46F0-9007-DD2F1129B247}">
      <dsp:nvSpPr>
        <dsp:cNvPr id="0" name=""/>
        <dsp:cNvSpPr/>
      </dsp:nvSpPr>
      <dsp:spPr>
        <a:xfrm>
          <a:off x="0" y="3724430"/>
          <a:ext cx="5175384" cy="173415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Age and chest pain type showed strong predictive patterns.</a:t>
          </a:r>
        </a:p>
      </dsp:txBody>
      <dsp:txXfrm>
        <a:off x="84655" y="3809085"/>
        <a:ext cx="5006074" cy="1564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B798-5521-4E5D-92C2-9261691FD32E}">
      <dsp:nvSpPr>
        <dsp:cNvPr id="0" name=""/>
        <dsp:cNvSpPr/>
      </dsp:nvSpPr>
      <dsp:spPr>
        <a:xfrm>
          <a:off x="0" y="151023"/>
          <a:ext cx="4941945" cy="4941945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65ECD-7C36-4DF6-B34E-905FCB308F36}">
      <dsp:nvSpPr>
        <dsp:cNvPr id="0" name=""/>
        <dsp:cNvSpPr/>
      </dsp:nvSpPr>
      <dsp:spPr>
        <a:xfrm>
          <a:off x="469484" y="620508"/>
          <a:ext cx="1927358" cy="192735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is anonymized and publicly available.</a:t>
          </a:r>
        </a:p>
      </dsp:txBody>
      <dsp:txXfrm>
        <a:off x="563570" y="714594"/>
        <a:ext cx="1739186" cy="1739186"/>
      </dsp:txXfrm>
    </dsp:sp>
    <dsp:sp modelId="{E56EB232-930C-427E-BB05-7427C0AA8DF3}">
      <dsp:nvSpPr>
        <dsp:cNvPr id="0" name=""/>
        <dsp:cNvSpPr/>
      </dsp:nvSpPr>
      <dsp:spPr>
        <a:xfrm>
          <a:off x="2545101" y="620508"/>
          <a:ext cx="1927358" cy="192735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should not replace clinical decision making.</a:t>
          </a:r>
        </a:p>
      </dsp:txBody>
      <dsp:txXfrm>
        <a:off x="2639187" y="714594"/>
        <a:ext cx="1739186" cy="1739186"/>
      </dsp:txXfrm>
    </dsp:sp>
    <dsp:sp modelId="{BEF3C4DE-0846-42E6-92E2-B04CB3EE2F2F}">
      <dsp:nvSpPr>
        <dsp:cNvPr id="0" name=""/>
        <dsp:cNvSpPr/>
      </dsp:nvSpPr>
      <dsp:spPr>
        <a:xfrm>
          <a:off x="469484" y="2696125"/>
          <a:ext cx="1927358" cy="192735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Avoid use in insurance or employment.</a:t>
          </a:r>
        </a:p>
      </dsp:txBody>
      <dsp:txXfrm>
        <a:off x="563570" y="2790211"/>
        <a:ext cx="1739186" cy="1739186"/>
      </dsp:txXfrm>
    </dsp:sp>
    <dsp:sp modelId="{47E65082-8E81-4A22-9DAB-10D85F78C50E}">
      <dsp:nvSpPr>
        <dsp:cNvPr id="0" name=""/>
        <dsp:cNvSpPr/>
      </dsp:nvSpPr>
      <dsp:spPr>
        <a:xfrm>
          <a:off x="2545101" y="2696125"/>
          <a:ext cx="1927358" cy="192735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Ensure fairness across demographic groups.</a:t>
          </a:r>
        </a:p>
      </dsp:txBody>
      <dsp:txXfrm>
        <a:off x="2639187" y="2790211"/>
        <a:ext cx="1739186" cy="1739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8BE10-D088-4185-8328-867D48CBCB72}">
      <dsp:nvSpPr>
        <dsp:cNvPr id="0" name=""/>
        <dsp:cNvSpPr/>
      </dsp:nvSpPr>
      <dsp:spPr>
        <a:xfrm>
          <a:off x="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32AB6-616F-47FF-A843-1410B1808A48}">
      <dsp:nvSpPr>
        <dsp:cNvPr id="0" name=""/>
        <dsp:cNvSpPr/>
      </dsp:nvSpPr>
      <dsp:spPr>
        <a:xfrm>
          <a:off x="256120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Machine learning provides reliable early risk prediction.</a:t>
          </a:r>
        </a:p>
      </dsp:txBody>
      <dsp:txXfrm>
        <a:off x="298991" y="1277365"/>
        <a:ext cx="2219346" cy="1377989"/>
      </dsp:txXfrm>
    </dsp:sp>
    <dsp:sp modelId="{E1E18C46-E8C4-4B18-99A3-A9DEB2B92937}">
      <dsp:nvSpPr>
        <dsp:cNvPr id="0" name=""/>
        <dsp:cNvSpPr/>
      </dsp:nvSpPr>
      <dsp:spPr>
        <a:xfrm>
          <a:off x="281733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D76ED-8D0A-42B8-A1EB-34B822146A56}">
      <dsp:nvSpPr>
        <dsp:cNvPr id="0" name=""/>
        <dsp:cNvSpPr/>
      </dsp:nvSpPr>
      <dsp:spPr>
        <a:xfrm>
          <a:off x="3073451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Random Forest recommended based on performance.</a:t>
          </a:r>
        </a:p>
      </dsp:txBody>
      <dsp:txXfrm>
        <a:off x="3116322" y="1277365"/>
        <a:ext cx="2219346" cy="1377989"/>
      </dsp:txXfrm>
    </dsp:sp>
    <dsp:sp modelId="{58FF6503-9B6E-4FB5-A303-28A68D8BD550}">
      <dsp:nvSpPr>
        <dsp:cNvPr id="0" name=""/>
        <dsp:cNvSpPr/>
      </dsp:nvSpPr>
      <dsp:spPr>
        <a:xfrm>
          <a:off x="5634661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7F158-2D2F-4D9C-B34B-F87A81F1D348}">
      <dsp:nvSpPr>
        <dsp:cNvPr id="0" name=""/>
        <dsp:cNvSpPr/>
      </dsp:nvSpPr>
      <dsp:spPr>
        <a:xfrm>
          <a:off x="5890782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Supports clinical workflows when used responsibly.</a:t>
          </a:r>
        </a:p>
      </dsp:txBody>
      <dsp:txXfrm>
        <a:off x="5933653" y="1277365"/>
        <a:ext cx="2219346" cy="1377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FB858-BF29-493C-82A8-5E20A4BADE2A}">
      <dsp:nvSpPr>
        <dsp:cNvPr id="0" name=""/>
        <dsp:cNvSpPr/>
      </dsp:nvSpPr>
      <dsp:spPr>
        <a:xfrm rot="5400000">
          <a:off x="4853325" y="-1722800"/>
          <a:ext cx="1439732" cy="524535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Since the dataset is fairly balanced, no imbalance techniques were required.</a:t>
          </a:r>
        </a:p>
      </dsp:txBody>
      <dsp:txXfrm rot="-5400000">
        <a:off x="2950513" y="250294"/>
        <a:ext cx="5175075" cy="1299168"/>
      </dsp:txXfrm>
    </dsp:sp>
    <dsp:sp modelId="{6574E094-E4AB-48BB-B0CA-4E2FEA6D2F1B}">
      <dsp:nvSpPr>
        <dsp:cNvPr id="0" name=""/>
        <dsp:cNvSpPr/>
      </dsp:nvSpPr>
      <dsp:spPr>
        <a:xfrm>
          <a:off x="0" y="45"/>
          <a:ext cx="2950513" cy="17996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Did the class imbalance affect model performance?</a:t>
          </a:r>
        </a:p>
      </dsp:txBody>
      <dsp:txXfrm>
        <a:off x="87852" y="87897"/>
        <a:ext cx="2774809" cy="1623961"/>
      </dsp:txXfrm>
    </dsp:sp>
    <dsp:sp modelId="{AA4B5B9B-7C88-4E7B-9D4B-20182ACFF9CF}">
      <dsp:nvSpPr>
        <dsp:cNvPr id="0" name=""/>
        <dsp:cNvSpPr/>
      </dsp:nvSpPr>
      <dsp:spPr>
        <a:xfrm rot="5400000">
          <a:off x="4853325" y="166848"/>
          <a:ext cx="1439732" cy="5245357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Validate across different demographic groups and avoid that features that are unfair</a:t>
          </a:r>
        </a:p>
      </dsp:txBody>
      <dsp:txXfrm rot="-5400000">
        <a:off x="2950513" y="2139942"/>
        <a:ext cx="5175075" cy="1299168"/>
      </dsp:txXfrm>
    </dsp:sp>
    <dsp:sp modelId="{A8D647D5-A23D-4C7A-BB6D-4D51683B811B}">
      <dsp:nvSpPr>
        <dsp:cNvPr id="0" name=""/>
        <dsp:cNvSpPr/>
      </dsp:nvSpPr>
      <dsp:spPr>
        <a:xfrm>
          <a:off x="0" y="1889694"/>
          <a:ext cx="2950513" cy="179966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do you prevent bias in medical prediction models?</a:t>
          </a:r>
        </a:p>
      </dsp:txBody>
      <dsp:txXfrm>
        <a:off x="87852" y="1977546"/>
        <a:ext cx="2774809" cy="1623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9144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0040" y="-1133192"/>
            <a:ext cx="68580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2" y="0"/>
            <a:ext cx="4572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3"/>
            <a:ext cx="9137153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4" y="4049"/>
            <a:ext cx="7662432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019" y="1030406"/>
            <a:ext cx="6110785" cy="3081242"/>
          </a:xfrm>
        </p:spPr>
        <p:txBody>
          <a:bodyPr anchor="ctr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Heart Disease Prediction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57" y="5171093"/>
            <a:ext cx="6808971" cy="860620"/>
          </a:xfrm>
        </p:spPr>
        <p:txBody>
          <a:bodyPr anchor="ctr">
            <a:normAutofit fontScale="92500"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Milestone 3 Presentation – Armin Heldovac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4355E6-BF87-8231-BD02-65A7E9522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2"/>
    </mc:Choice>
    <mc:Fallback>
      <p:transition spd="slow" advTm="38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Gradient Boosting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752120-58CF-310F-4895-25C2E293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859388"/>
            <a:ext cx="5085525" cy="513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D4AFE8-3BF1-81F5-4683-EB6AD33F3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6"/>
    </mc:Choice>
    <mc:Fallback>
      <p:transition spd="slow" advTm="1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US" sz="2900">
                <a:solidFill>
                  <a:srgbClr val="FFFFFF"/>
                </a:solidFill>
              </a:rPr>
              <a:t>Feature Importance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EE74E3-CA7C-9EC1-F11C-8CA49882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1314836"/>
            <a:ext cx="5085525" cy="42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ECE42D-3C9F-3C62-27E0-E3DD417DD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53"/>
    </mc:Choice>
    <mc:Fallback>
      <p:transition spd="slow" advTm="2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709375"/>
            <a:ext cx="8035257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084243" y="1789005"/>
            <a:ext cx="5413238" cy="324475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725" y="675564"/>
            <a:ext cx="2707375" cy="5204085"/>
          </a:xfrm>
        </p:spPr>
        <p:txBody>
          <a:bodyPr>
            <a:normAutofit/>
          </a:bodyPr>
          <a:lstStyle/>
          <a:p>
            <a:r>
              <a:rPr lang="en-US" sz="3100"/>
              <a:t>Ethical Considerations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7DD91A-2A36-AF42-82AC-C070CE8AB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741097"/>
              </p:ext>
            </p:extLst>
          </p:nvPr>
        </p:nvGraphicFramePr>
        <p:xfrm>
          <a:off x="3582547" y="819369"/>
          <a:ext cx="4941945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2FCED2-7C54-A90F-34DB-52276A273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1"/>
    </mc:Choice>
    <mc:Fallback>
      <p:transition spd="slow" advTm="44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D04B8A-DDC0-A358-180D-A9E62F34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180471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51BC146-C28F-2D44-3CB7-70D18C3CB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8"/>
    </mc:Choice>
    <mc:Fallback>
      <p:transition spd="slow" advTm="3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8BFBE-9B27-2D28-4315-C3D39B0B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3EA834A0-CFDD-68EC-C55A-BEA37DF9A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878309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B0E206F-1E6C-FC59-14C6-D0DC20F4F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424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7"/>
    </mc:Choice>
    <mc:Fallback>
      <p:transition spd="slow" advTm="2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113700-DD26-DF76-BFF8-56B1C43FC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99509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7DCBA8F-0ED4-AA8C-5F36-5DBE77853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24"/>
    </mc:Choice>
    <mc:Fallback>
      <p:transition spd="slow" advTm="6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Dataset Overview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560836E-4CD8-551D-2C0C-AEECEC84A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09838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6788C12-5750-7EA9-2B69-203C9D401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4"/>
    </mc:Choice>
    <mc:Fallback>
      <p:transition spd="slow" advTm="3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Methods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584066-244F-C2BD-CA2C-6899EFB91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82378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C45E60-B3AC-CC86-D913-D4F917028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14"/>
    </mc:Choice>
    <mc:Fallback>
      <p:transition spd="slow" advTm="51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Analysis Summary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7AC57-6D11-9453-8F3D-67B5DF5B5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891902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1E8763-0A96-BCB4-7245-E944D63D7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87"/>
    </mc:Choice>
    <mc:Fallback>
      <p:transition spd="slow" advTm="27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E242C-0D30-13BD-AA66-BD3EC3F3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by Disease Graph</a:t>
            </a:r>
          </a:p>
        </p:txBody>
      </p:sp>
      <p:pic>
        <p:nvPicPr>
          <p:cNvPr id="5122" name="Picture 2" descr="A graph of age distribution&#10;&#10;AI-generated content may be incorrect.">
            <a:extLst>
              <a:ext uri="{FF2B5EF4-FFF2-40B4-BE49-F238E27FC236}">
                <a16:creationId xmlns:a16="http://schemas.microsoft.com/office/drawing/2014/main" id="{5B6F7127-7BF1-A76A-2BA1-3D60DD730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1431767"/>
            <a:ext cx="5085525" cy="39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2EC413-E0EB-C5E2-B161-F0A523C8D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821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9"/>
    </mc:Choice>
    <mc:Fallback>
      <p:transition spd="slow" advTm="1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CF4F3-0D5F-31AE-9CE2-679A9F31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Disease vs No Disease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3E7B02-6780-774C-8629-56363A2B4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1444481"/>
            <a:ext cx="5085525" cy="39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73D6937-EBE1-42D3-ACF5-AAC171BF0B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638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0"/>
    </mc:Choice>
    <mc:Fallback>
      <p:transition spd="slow" advTm="1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ROC Curve – Logistic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130C4C-4261-CF9E-1F50-6E3CB594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8738" y="1021311"/>
            <a:ext cx="4574608" cy="48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2FCEF3-3244-AD0C-A714-DCF267B1F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4"/>
    </mc:Choice>
    <mc:Fallback>
      <p:transition spd="slow" advTm="1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Random Forest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9BBA01-5E18-B9AF-5E5E-9DBD2CDE3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7004" y="909399"/>
            <a:ext cx="4900623" cy="50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47D174-4C5F-1939-C245-0D5DBB8F0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8"/>
    </mc:Choice>
    <mc:Fallback>
      <p:transition spd="slow" advTm="1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246</Words>
  <Application>Microsoft Office PowerPoint</Application>
  <PresentationFormat>On-screen Show (4:3)</PresentationFormat>
  <Paragraphs>38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Heart Disease Prediction Using Machine Learning</vt:lpstr>
      <vt:lpstr>Business Problem</vt:lpstr>
      <vt:lpstr>Dataset Overview</vt:lpstr>
      <vt:lpstr>Methods</vt:lpstr>
      <vt:lpstr>Analysis Summary</vt:lpstr>
      <vt:lpstr>Age by Disease Graph</vt:lpstr>
      <vt:lpstr>Disease vs No Disease</vt:lpstr>
      <vt:lpstr>ROC Curve – Logistic Regression</vt:lpstr>
      <vt:lpstr>Random Forest</vt:lpstr>
      <vt:lpstr>Gradient Boosting</vt:lpstr>
      <vt:lpstr>Feature Importance</vt:lpstr>
      <vt:lpstr>Ethical Considerations</vt:lpstr>
      <vt:lpstr>Conclusion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Armin</dc:creator>
  <cp:keywords/>
  <dc:description>generated using python-pptx</dc:description>
  <cp:lastModifiedBy>Armin Heldovac</cp:lastModifiedBy>
  <cp:revision>4</cp:revision>
  <dcterms:created xsi:type="dcterms:W3CDTF">2013-01-27T09:14:16Z</dcterms:created>
  <dcterms:modified xsi:type="dcterms:W3CDTF">2025-11-21T03:54:29Z</dcterms:modified>
  <cp:category/>
</cp:coreProperties>
</file>